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51" r:id="rId2"/>
  </p:sldMasterIdLst>
  <p:notesMasterIdLst>
    <p:notesMasterId r:id="rId5"/>
  </p:notesMasterIdLst>
  <p:sldIdLst>
    <p:sldId id="258" r:id="rId3"/>
    <p:sldId id="259" r:id="rId4"/>
  </p:sldIdLst>
  <p:sldSz cx="6858000" cy="9906000" type="A4"/>
  <p:notesSz cx="6737350" cy="98694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A31D"/>
    <a:srgbClr val="537AFC"/>
    <a:srgbClr val="008AF1"/>
    <a:srgbClr val="3FAAFA"/>
    <a:srgbClr val="3B488D"/>
    <a:srgbClr val="FD8B8B"/>
    <a:srgbClr val="65A5DE"/>
    <a:srgbClr val="00B050"/>
    <a:srgbClr val="5B9BD5"/>
    <a:srgbClr val="EA6F78"/>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79" autoAdjust="0"/>
    <p:restoredTop sz="96353" autoAdjust="0"/>
  </p:normalViewPr>
  <p:slideViewPr>
    <p:cSldViewPr snapToGrid="0">
      <p:cViewPr>
        <p:scale>
          <a:sx n="150" d="100"/>
          <a:sy n="150" d="100"/>
        </p:scale>
        <p:origin x="1416" y="10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9519" cy="495188"/>
          </a:xfrm>
          <a:prstGeom prst="rect">
            <a:avLst/>
          </a:prstGeom>
        </p:spPr>
        <p:txBody>
          <a:bodyPr vert="horz" lIns="91458" tIns="45729" rIns="91458" bIns="4572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272" y="1"/>
            <a:ext cx="2919519" cy="495188"/>
          </a:xfrm>
          <a:prstGeom prst="rect">
            <a:avLst/>
          </a:prstGeom>
        </p:spPr>
        <p:txBody>
          <a:bodyPr vert="horz" lIns="91458" tIns="45729" rIns="91458" bIns="45729" rtlCol="0"/>
          <a:lstStyle>
            <a:lvl1pPr algn="r">
              <a:defRPr sz="1200"/>
            </a:lvl1pPr>
          </a:lstStyle>
          <a:p>
            <a:fld id="{393A23D7-E748-4FE2-BB0E-0F984DF70168}" type="datetimeFigureOut">
              <a:rPr kumimoji="1" lang="ja-JP" altLang="en-US" smtClean="0"/>
              <a:t>2026/6/25</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5050" cy="3330575"/>
          </a:xfrm>
          <a:prstGeom prst="rect">
            <a:avLst/>
          </a:prstGeom>
          <a:noFill/>
          <a:ln w="12700">
            <a:solidFill>
              <a:prstClr val="black"/>
            </a:solidFill>
          </a:ln>
        </p:spPr>
        <p:txBody>
          <a:bodyPr vert="horz" lIns="91458" tIns="45729" rIns="91458" bIns="45729" rtlCol="0" anchor="ctr"/>
          <a:lstStyle/>
          <a:p>
            <a:endParaRPr lang="ja-JP" altLang="en-US"/>
          </a:p>
        </p:txBody>
      </p:sp>
      <p:sp>
        <p:nvSpPr>
          <p:cNvPr id="5" name="ノート プレースホルダー 4"/>
          <p:cNvSpPr>
            <a:spLocks noGrp="1"/>
          </p:cNvSpPr>
          <p:nvPr>
            <p:ph type="body" sz="quarter" idx="3"/>
          </p:nvPr>
        </p:nvSpPr>
        <p:spPr>
          <a:xfrm>
            <a:off x="673736" y="4749692"/>
            <a:ext cx="5389880" cy="3886111"/>
          </a:xfrm>
          <a:prstGeom prst="rect">
            <a:avLst/>
          </a:prstGeom>
        </p:spPr>
        <p:txBody>
          <a:bodyPr vert="horz" lIns="91458" tIns="45729" rIns="91458" bIns="4572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4302"/>
            <a:ext cx="2919519" cy="495187"/>
          </a:xfrm>
          <a:prstGeom prst="rect">
            <a:avLst/>
          </a:prstGeom>
        </p:spPr>
        <p:txBody>
          <a:bodyPr vert="horz" lIns="91458" tIns="45729" rIns="91458" bIns="4572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272" y="9374302"/>
            <a:ext cx="2919519" cy="495187"/>
          </a:xfrm>
          <a:prstGeom prst="rect">
            <a:avLst/>
          </a:prstGeom>
        </p:spPr>
        <p:txBody>
          <a:bodyPr vert="horz" lIns="91458" tIns="45729" rIns="91458" bIns="45729" rtlCol="0" anchor="b"/>
          <a:lstStyle>
            <a:lvl1pPr algn="r">
              <a:defRPr sz="1200"/>
            </a:lvl1pPr>
          </a:lstStyle>
          <a:p>
            <a:fld id="{F8530DC3-9C27-45F7-B461-7023D5DE8E17}" type="slidenum">
              <a:rPr kumimoji="1" lang="ja-JP" altLang="en-US" smtClean="0"/>
              <a:t>‹#›</a:t>
            </a:fld>
            <a:endParaRPr kumimoji="1" lang="ja-JP" altLang="en-US"/>
          </a:p>
        </p:txBody>
      </p:sp>
    </p:spTree>
    <p:extLst>
      <p:ext uri="{BB962C8B-B14F-4D97-AF65-F5344CB8AC3E}">
        <p14:creationId xmlns:p14="http://schemas.microsoft.com/office/powerpoint/2010/main" val="210597146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10" name="図プレースホルダー 9">
            <a:extLst>
              <a:ext uri="{FF2B5EF4-FFF2-40B4-BE49-F238E27FC236}">
                <a16:creationId xmlns:a16="http://schemas.microsoft.com/office/drawing/2014/main" id="{559DDFC8-1767-469B-AB53-F0DCD21D8549}"/>
              </a:ext>
            </a:extLst>
          </p:cNvPr>
          <p:cNvSpPr>
            <a:spLocks noGrp="1"/>
          </p:cNvSpPr>
          <p:nvPr>
            <p:ph type="pic" sz="quarter" idx="10"/>
          </p:nvPr>
        </p:nvSpPr>
        <p:spPr>
          <a:xfrm>
            <a:off x="261215" y="4413503"/>
            <a:ext cx="3097503" cy="2221200"/>
          </a:xfrm>
          <a:prstGeom prst="rect">
            <a:avLst/>
          </a:prstGeom>
        </p:spPr>
        <p:txBody>
          <a:bodyPr anchor="t" anchorCtr="0"/>
          <a:lstStyle>
            <a:lvl1pPr marL="0" indent="0" algn="ctr">
              <a:lnSpc>
                <a:spcPct val="100000"/>
              </a:lnSpc>
              <a:buFontTx/>
              <a:buNone/>
              <a:defRPr sz="1400">
                <a:solidFill>
                  <a:schemeClr val="bg1">
                    <a:lumMod val="50000"/>
                  </a:schemeClr>
                </a:solidFill>
                <a:latin typeface="+mn-lt"/>
              </a:defRPr>
            </a:lvl1pPr>
          </a:lstStyle>
          <a:p>
            <a:endParaRPr kumimoji="1" lang="en-US" altLang="ja-JP" dirty="0"/>
          </a:p>
        </p:txBody>
      </p:sp>
      <p:sp>
        <p:nvSpPr>
          <p:cNvPr id="11" name="テキスト プレースホルダー 2">
            <a:extLst>
              <a:ext uri="{FF2B5EF4-FFF2-40B4-BE49-F238E27FC236}">
                <a16:creationId xmlns:a16="http://schemas.microsoft.com/office/drawing/2014/main" id="{2F8D4B9C-1CF2-439D-A944-274C4A1663AB}"/>
              </a:ext>
            </a:extLst>
          </p:cNvPr>
          <p:cNvSpPr>
            <a:spLocks noGrp="1"/>
          </p:cNvSpPr>
          <p:nvPr>
            <p:ph type="body" sz="quarter" idx="18"/>
          </p:nvPr>
        </p:nvSpPr>
        <p:spPr>
          <a:xfrm>
            <a:off x="1786939" y="2522093"/>
            <a:ext cx="4861383" cy="270000"/>
          </a:xfrm>
          <a:prstGeom prst="rect">
            <a:avLst/>
          </a:prstGeom>
        </p:spPr>
        <p:txBody>
          <a:bodyPr anchor="ctr" anchorCtr="0"/>
          <a:lstStyle>
            <a:lvl1pPr marL="0" indent="0">
              <a:buNone/>
              <a:defRPr sz="1200">
                <a:solidFill>
                  <a:schemeClr val="tx1"/>
                </a:solidFill>
              </a:defRPr>
            </a:lvl1pPr>
          </a:lstStyle>
          <a:p>
            <a:pPr lvl="0"/>
            <a:endParaRPr kumimoji="1" lang="ja-JP" altLang="en-US" dirty="0"/>
          </a:p>
        </p:txBody>
      </p:sp>
      <p:sp>
        <p:nvSpPr>
          <p:cNvPr id="17" name="テキスト プレースホルダー 2">
            <a:extLst>
              <a:ext uri="{FF2B5EF4-FFF2-40B4-BE49-F238E27FC236}">
                <a16:creationId xmlns:a16="http://schemas.microsoft.com/office/drawing/2014/main" id="{7577D806-C5BA-49A8-98E5-4F0494AB58F4}"/>
              </a:ext>
            </a:extLst>
          </p:cNvPr>
          <p:cNvSpPr>
            <a:spLocks noGrp="1"/>
          </p:cNvSpPr>
          <p:nvPr>
            <p:ph type="body" sz="quarter" idx="23"/>
          </p:nvPr>
        </p:nvSpPr>
        <p:spPr>
          <a:xfrm>
            <a:off x="1009651" y="4045608"/>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18" name="テキスト プレースホルダー 2">
            <a:extLst>
              <a:ext uri="{FF2B5EF4-FFF2-40B4-BE49-F238E27FC236}">
                <a16:creationId xmlns:a16="http://schemas.microsoft.com/office/drawing/2014/main" id="{5471A392-9CB4-4D58-A531-01CD850FEE1F}"/>
              </a:ext>
            </a:extLst>
          </p:cNvPr>
          <p:cNvSpPr>
            <a:spLocks noGrp="1"/>
          </p:cNvSpPr>
          <p:nvPr>
            <p:ph type="body" sz="quarter" idx="24"/>
          </p:nvPr>
        </p:nvSpPr>
        <p:spPr>
          <a:xfrm>
            <a:off x="4259621" y="4045608"/>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27" name="図プレースホルダー 9">
            <a:extLst>
              <a:ext uri="{FF2B5EF4-FFF2-40B4-BE49-F238E27FC236}">
                <a16:creationId xmlns:a16="http://schemas.microsoft.com/office/drawing/2014/main" id="{ABDB4223-D7A0-4E89-B311-83915ECC8F35}"/>
              </a:ext>
            </a:extLst>
          </p:cNvPr>
          <p:cNvSpPr>
            <a:spLocks noGrp="1"/>
          </p:cNvSpPr>
          <p:nvPr>
            <p:ph type="pic" sz="quarter" idx="28"/>
          </p:nvPr>
        </p:nvSpPr>
        <p:spPr>
          <a:xfrm>
            <a:off x="3501022" y="4415863"/>
            <a:ext cx="3095763" cy="2221200"/>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28" name="図プレースホルダー 9">
            <a:extLst>
              <a:ext uri="{FF2B5EF4-FFF2-40B4-BE49-F238E27FC236}">
                <a16:creationId xmlns:a16="http://schemas.microsoft.com/office/drawing/2014/main" id="{27EB2FE4-BF0A-4F5C-8F51-8AA8A32E066F}"/>
              </a:ext>
            </a:extLst>
          </p:cNvPr>
          <p:cNvSpPr>
            <a:spLocks noGrp="1"/>
          </p:cNvSpPr>
          <p:nvPr>
            <p:ph type="pic" sz="quarter" idx="29"/>
          </p:nvPr>
        </p:nvSpPr>
        <p:spPr>
          <a:xfrm>
            <a:off x="247360" y="7434024"/>
            <a:ext cx="3097503" cy="2221200"/>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29" name="図プレースホルダー 9">
            <a:extLst>
              <a:ext uri="{FF2B5EF4-FFF2-40B4-BE49-F238E27FC236}">
                <a16:creationId xmlns:a16="http://schemas.microsoft.com/office/drawing/2014/main" id="{3A23EF0B-0740-4F7C-A265-AF13CE7B0A6A}"/>
              </a:ext>
            </a:extLst>
          </p:cNvPr>
          <p:cNvSpPr>
            <a:spLocks noGrp="1"/>
          </p:cNvSpPr>
          <p:nvPr>
            <p:ph type="pic" sz="quarter" idx="30"/>
          </p:nvPr>
        </p:nvSpPr>
        <p:spPr>
          <a:xfrm>
            <a:off x="3511551" y="7436384"/>
            <a:ext cx="3095763" cy="2221200"/>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2" name="スライド番号プレースホルダー 1">
            <a:extLst>
              <a:ext uri="{FF2B5EF4-FFF2-40B4-BE49-F238E27FC236}">
                <a16:creationId xmlns:a16="http://schemas.microsoft.com/office/drawing/2014/main" id="{B942DA8E-8E19-47D5-AFB6-48A38DE5ECA8}"/>
              </a:ext>
            </a:extLst>
          </p:cNvPr>
          <p:cNvSpPr>
            <a:spLocks noGrp="1"/>
          </p:cNvSpPr>
          <p:nvPr>
            <p:ph type="sldNum" sz="quarter" idx="32"/>
          </p:nvPr>
        </p:nvSpPr>
        <p:spPr>
          <a:xfrm>
            <a:off x="5304423" y="9763576"/>
            <a:ext cx="1543050" cy="138803"/>
          </a:xfrm>
        </p:spPr>
        <p:txBody>
          <a:bodyPr/>
          <a:lstStyle>
            <a:lvl1pPr>
              <a:defRPr sz="900"/>
            </a:lvl1pPr>
          </a:lstStyle>
          <a:p>
            <a:fld id="{752E8C18-5E09-4B72-AA5F-47EFAA729AD3}" type="slidenum">
              <a:rPr lang="ja-JP" altLang="en-US" smtClean="0"/>
              <a:pPr/>
              <a:t>‹#›</a:t>
            </a:fld>
            <a:endParaRPr lang="ja-JP" altLang="en-US" dirty="0"/>
          </a:p>
        </p:txBody>
      </p:sp>
      <p:sp>
        <p:nvSpPr>
          <p:cNvPr id="23" name="テキスト プレースホルダー 2">
            <a:extLst>
              <a:ext uri="{FF2B5EF4-FFF2-40B4-BE49-F238E27FC236}">
                <a16:creationId xmlns:a16="http://schemas.microsoft.com/office/drawing/2014/main" id="{77B3AD93-0A56-49A1-8DC0-020B3C3E7B28}"/>
              </a:ext>
            </a:extLst>
          </p:cNvPr>
          <p:cNvSpPr>
            <a:spLocks noGrp="1"/>
          </p:cNvSpPr>
          <p:nvPr>
            <p:ph type="body" sz="quarter" idx="35"/>
          </p:nvPr>
        </p:nvSpPr>
        <p:spPr>
          <a:xfrm>
            <a:off x="1009707" y="7081021"/>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24" name="テキスト プレースホルダー 2">
            <a:extLst>
              <a:ext uri="{FF2B5EF4-FFF2-40B4-BE49-F238E27FC236}">
                <a16:creationId xmlns:a16="http://schemas.microsoft.com/office/drawing/2014/main" id="{205BE36E-3E94-41AE-B187-DCBC31F9C33F}"/>
              </a:ext>
            </a:extLst>
          </p:cNvPr>
          <p:cNvSpPr>
            <a:spLocks noGrp="1"/>
          </p:cNvSpPr>
          <p:nvPr>
            <p:ph type="body" sz="quarter" idx="36"/>
          </p:nvPr>
        </p:nvSpPr>
        <p:spPr>
          <a:xfrm>
            <a:off x="4259677" y="7081021"/>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Tree>
    <p:extLst>
      <p:ext uri="{BB962C8B-B14F-4D97-AF65-F5344CB8AC3E}">
        <p14:creationId xmlns:p14="http://schemas.microsoft.com/office/powerpoint/2010/main" val="170876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8" name="テキスト プレースホルダー 2">
            <a:extLst>
              <a:ext uri="{FF2B5EF4-FFF2-40B4-BE49-F238E27FC236}">
                <a16:creationId xmlns:a16="http://schemas.microsoft.com/office/drawing/2014/main" id="{EF52C40E-7212-4A19-BC9B-199AFAFBB09B}"/>
              </a:ext>
            </a:extLst>
          </p:cNvPr>
          <p:cNvSpPr>
            <a:spLocks noGrp="1"/>
          </p:cNvSpPr>
          <p:nvPr>
            <p:ph type="body" sz="quarter" idx="23"/>
          </p:nvPr>
        </p:nvSpPr>
        <p:spPr>
          <a:xfrm>
            <a:off x="1005962" y="1012656"/>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29" name="テキスト プレースホルダー 2">
            <a:extLst>
              <a:ext uri="{FF2B5EF4-FFF2-40B4-BE49-F238E27FC236}">
                <a16:creationId xmlns:a16="http://schemas.microsoft.com/office/drawing/2014/main" id="{55D8C785-894C-45F5-8FEC-177E9AD5C86B}"/>
              </a:ext>
            </a:extLst>
          </p:cNvPr>
          <p:cNvSpPr>
            <a:spLocks noGrp="1"/>
          </p:cNvSpPr>
          <p:nvPr>
            <p:ph type="body" sz="quarter" idx="24"/>
          </p:nvPr>
        </p:nvSpPr>
        <p:spPr>
          <a:xfrm>
            <a:off x="4253034" y="1011946"/>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30" name="テキスト プレースホルダー 2">
            <a:extLst>
              <a:ext uri="{FF2B5EF4-FFF2-40B4-BE49-F238E27FC236}">
                <a16:creationId xmlns:a16="http://schemas.microsoft.com/office/drawing/2014/main" id="{BADDE47C-4F88-492A-ABE3-0E94FB5F7BB9}"/>
              </a:ext>
            </a:extLst>
          </p:cNvPr>
          <p:cNvSpPr>
            <a:spLocks noGrp="1"/>
          </p:cNvSpPr>
          <p:nvPr>
            <p:ph type="body" sz="quarter" idx="25"/>
          </p:nvPr>
        </p:nvSpPr>
        <p:spPr>
          <a:xfrm>
            <a:off x="1005962" y="4034407"/>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31" name="テキスト プレースホルダー 2">
            <a:extLst>
              <a:ext uri="{FF2B5EF4-FFF2-40B4-BE49-F238E27FC236}">
                <a16:creationId xmlns:a16="http://schemas.microsoft.com/office/drawing/2014/main" id="{90F43782-5D37-4EC2-83C3-B0D3E2B0CB3D}"/>
              </a:ext>
            </a:extLst>
          </p:cNvPr>
          <p:cNvSpPr>
            <a:spLocks noGrp="1"/>
          </p:cNvSpPr>
          <p:nvPr>
            <p:ph type="body" sz="quarter" idx="26"/>
          </p:nvPr>
        </p:nvSpPr>
        <p:spPr>
          <a:xfrm>
            <a:off x="4253034" y="4034407"/>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34" name="テキスト プレースホルダー 2">
            <a:extLst>
              <a:ext uri="{FF2B5EF4-FFF2-40B4-BE49-F238E27FC236}">
                <a16:creationId xmlns:a16="http://schemas.microsoft.com/office/drawing/2014/main" id="{44FF5F9E-D1C9-4889-989E-C0EF7B020B02}"/>
              </a:ext>
            </a:extLst>
          </p:cNvPr>
          <p:cNvSpPr>
            <a:spLocks noGrp="1"/>
          </p:cNvSpPr>
          <p:nvPr>
            <p:ph type="body" sz="quarter" idx="29"/>
          </p:nvPr>
        </p:nvSpPr>
        <p:spPr>
          <a:xfrm>
            <a:off x="1005962" y="7071070"/>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35" name="テキスト プレースホルダー 2">
            <a:extLst>
              <a:ext uri="{FF2B5EF4-FFF2-40B4-BE49-F238E27FC236}">
                <a16:creationId xmlns:a16="http://schemas.microsoft.com/office/drawing/2014/main" id="{15F4F629-B9B6-4065-9320-2BB000EA31D1}"/>
              </a:ext>
            </a:extLst>
          </p:cNvPr>
          <p:cNvSpPr>
            <a:spLocks noGrp="1"/>
          </p:cNvSpPr>
          <p:nvPr>
            <p:ph type="body" sz="quarter" idx="30"/>
          </p:nvPr>
        </p:nvSpPr>
        <p:spPr>
          <a:xfrm>
            <a:off x="4253034" y="7071070"/>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42" name="図プレースホルダー 9">
            <a:extLst>
              <a:ext uri="{FF2B5EF4-FFF2-40B4-BE49-F238E27FC236}">
                <a16:creationId xmlns:a16="http://schemas.microsoft.com/office/drawing/2014/main" id="{4BFE1DA6-8A91-464E-9AA1-DD8F9942398E}"/>
              </a:ext>
            </a:extLst>
          </p:cNvPr>
          <p:cNvSpPr>
            <a:spLocks noGrp="1"/>
          </p:cNvSpPr>
          <p:nvPr>
            <p:ph type="pic" sz="quarter" idx="10"/>
          </p:nvPr>
        </p:nvSpPr>
        <p:spPr>
          <a:xfrm>
            <a:off x="275070" y="4397721"/>
            <a:ext cx="3097503" cy="2219961"/>
          </a:xfrm>
          <a:prstGeom prst="rect">
            <a:avLst/>
          </a:prstGeom>
        </p:spPr>
        <p:txBody>
          <a:bodyPr anchor="t" anchorCtr="0"/>
          <a:lstStyle>
            <a:lvl1pPr marL="0" indent="0" algn="ctr">
              <a:lnSpc>
                <a:spcPct val="100000"/>
              </a:lnSpc>
              <a:buFontTx/>
              <a:buNone/>
              <a:defRPr sz="1400">
                <a:solidFill>
                  <a:schemeClr val="bg1">
                    <a:lumMod val="50000"/>
                  </a:schemeClr>
                </a:solidFill>
                <a:latin typeface="+mn-lt"/>
              </a:defRPr>
            </a:lvl1pPr>
          </a:lstStyle>
          <a:p>
            <a:endParaRPr kumimoji="1" lang="en-US" altLang="ja-JP" dirty="0"/>
          </a:p>
        </p:txBody>
      </p:sp>
      <p:sp>
        <p:nvSpPr>
          <p:cNvPr id="43" name="図プレースホルダー 9">
            <a:extLst>
              <a:ext uri="{FF2B5EF4-FFF2-40B4-BE49-F238E27FC236}">
                <a16:creationId xmlns:a16="http://schemas.microsoft.com/office/drawing/2014/main" id="{6BEB519F-D912-4996-9203-43FD19E8574F}"/>
              </a:ext>
            </a:extLst>
          </p:cNvPr>
          <p:cNvSpPr>
            <a:spLocks noGrp="1"/>
          </p:cNvSpPr>
          <p:nvPr>
            <p:ph type="pic" sz="quarter" idx="31"/>
          </p:nvPr>
        </p:nvSpPr>
        <p:spPr>
          <a:xfrm>
            <a:off x="3514877" y="4400081"/>
            <a:ext cx="3095763" cy="2219961"/>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44" name="図プレースホルダー 9">
            <a:extLst>
              <a:ext uri="{FF2B5EF4-FFF2-40B4-BE49-F238E27FC236}">
                <a16:creationId xmlns:a16="http://schemas.microsoft.com/office/drawing/2014/main" id="{B8989FDD-8827-4066-9D2F-CD40865A2461}"/>
              </a:ext>
            </a:extLst>
          </p:cNvPr>
          <p:cNvSpPr>
            <a:spLocks noGrp="1"/>
          </p:cNvSpPr>
          <p:nvPr>
            <p:ph type="pic" sz="quarter" idx="32"/>
          </p:nvPr>
        </p:nvSpPr>
        <p:spPr>
          <a:xfrm>
            <a:off x="261215" y="7418242"/>
            <a:ext cx="3097503" cy="2219961"/>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45" name="図プレースホルダー 9">
            <a:extLst>
              <a:ext uri="{FF2B5EF4-FFF2-40B4-BE49-F238E27FC236}">
                <a16:creationId xmlns:a16="http://schemas.microsoft.com/office/drawing/2014/main" id="{2F6FF1DD-FC89-424A-B496-917AD48278B3}"/>
              </a:ext>
            </a:extLst>
          </p:cNvPr>
          <p:cNvSpPr>
            <a:spLocks noGrp="1"/>
          </p:cNvSpPr>
          <p:nvPr>
            <p:ph type="pic" sz="quarter" idx="33"/>
          </p:nvPr>
        </p:nvSpPr>
        <p:spPr>
          <a:xfrm>
            <a:off x="3501022" y="7420602"/>
            <a:ext cx="3095763" cy="2219961"/>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ja-JP" altLang="en-US" dirty="0"/>
          </a:p>
        </p:txBody>
      </p:sp>
      <p:sp>
        <p:nvSpPr>
          <p:cNvPr id="48" name="図プレースホルダー 9">
            <a:extLst>
              <a:ext uri="{FF2B5EF4-FFF2-40B4-BE49-F238E27FC236}">
                <a16:creationId xmlns:a16="http://schemas.microsoft.com/office/drawing/2014/main" id="{221306D5-9B10-49A5-8044-6F6C5EFF191B}"/>
              </a:ext>
            </a:extLst>
          </p:cNvPr>
          <p:cNvSpPr>
            <a:spLocks noGrp="1"/>
          </p:cNvSpPr>
          <p:nvPr>
            <p:ph type="pic" sz="quarter" idx="34"/>
          </p:nvPr>
        </p:nvSpPr>
        <p:spPr>
          <a:xfrm>
            <a:off x="261215" y="1391055"/>
            <a:ext cx="3097503" cy="2219961"/>
          </a:xfrm>
          <a:prstGeom prst="rect">
            <a:avLst/>
          </a:prstGeom>
        </p:spPr>
        <p:txBody>
          <a:bodyPr anchor="t" anchorCtr="0"/>
          <a:lstStyle>
            <a:lvl1pPr marL="0" indent="0" algn="ctr">
              <a:lnSpc>
                <a:spcPct val="100000"/>
              </a:lnSpc>
              <a:buFontTx/>
              <a:buNone/>
              <a:defRPr sz="1400">
                <a:solidFill>
                  <a:schemeClr val="bg1">
                    <a:lumMod val="50000"/>
                  </a:schemeClr>
                </a:solidFill>
                <a:latin typeface="+mn-lt"/>
              </a:defRPr>
            </a:lvl1pPr>
          </a:lstStyle>
          <a:p>
            <a:endParaRPr kumimoji="1" lang="en-US" altLang="ja-JP" dirty="0"/>
          </a:p>
        </p:txBody>
      </p:sp>
      <p:sp>
        <p:nvSpPr>
          <p:cNvPr id="49" name="図プレースホルダー 9">
            <a:extLst>
              <a:ext uri="{FF2B5EF4-FFF2-40B4-BE49-F238E27FC236}">
                <a16:creationId xmlns:a16="http://schemas.microsoft.com/office/drawing/2014/main" id="{FAD7F157-59A9-490E-8325-B509155E5AEC}"/>
              </a:ext>
            </a:extLst>
          </p:cNvPr>
          <p:cNvSpPr>
            <a:spLocks noGrp="1"/>
          </p:cNvSpPr>
          <p:nvPr>
            <p:ph type="pic" sz="quarter" idx="35"/>
          </p:nvPr>
        </p:nvSpPr>
        <p:spPr>
          <a:xfrm>
            <a:off x="3501022" y="1393415"/>
            <a:ext cx="3095763" cy="2219961"/>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21" name="スライド番号プレースホルダー 2">
            <a:extLst>
              <a:ext uri="{FF2B5EF4-FFF2-40B4-BE49-F238E27FC236}">
                <a16:creationId xmlns:a16="http://schemas.microsoft.com/office/drawing/2014/main" id="{F6C6EA40-6024-466D-A91D-43180CD6CAAD}"/>
              </a:ext>
            </a:extLst>
          </p:cNvPr>
          <p:cNvSpPr>
            <a:spLocks noGrp="1"/>
          </p:cNvSpPr>
          <p:nvPr>
            <p:ph type="sldNum" sz="quarter" idx="4"/>
          </p:nvPr>
        </p:nvSpPr>
        <p:spPr>
          <a:xfrm>
            <a:off x="5314950" y="9763995"/>
            <a:ext cx="1543050" cy="138803"/>
          </a:xfrm>
          <a:prstGeom prst="rect">
            <a:avLst/>
          </a:prstGeom>
        </p:spPr>
        <p:txBody>
          <a:bodyPr vert="horz" lIns="91440" tIns="45720" rIns="91440" bIns="45720" rtlCol="0" anchor="ctr"/>
          <a:lstStyle>
            <a:lvl1pPr algn="r">
              <a:defRPr sz="900">
                <a:solidFill>
                  <a:schemeClr val="tx1">
                    <a:tint val="75000"/>
                  </a:schemeClr>
                </a:solidFill>
              </a:defRPr>
            </a:lvl1pPr>
          </a:lstStyle>
          <a:p>
            <a:fld id="{752E8C18-5E09-4B72-AA5F-47EFAA729AD3}" type="slidenum">
              <a:rPr lang="ja-JP" altLang="en-US" smtClean="0"/>
              <a:pPr/>
              <a:t>‹#›</a:t>
            </a:fld>
            <a:endParaRPr lang="ja-JP" altLang="en-US" dirty="0"/>
          </a:p>
        </p:txBody>
      </p:sp>
    </p:spTree>
    <p:extLst>
      <p:ext uri="{BB962C8B-B14F-4D97-AF65-F5344CB8AC3E}">
        <p14:creationId xmlns:p14="http://schemas.microsoft.com/office/powerpoint/2010/main" val="313435485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9" name="テキスト ボックス 28">
            <a:extLst>
              <a:ext uri="{FF2B5EF4-FFF2-40B4-BE49-F238E27FC236}">
                <a16:creationId xmlns:a16="http://schemas.microsoft.com/office/drawing/2014/main" id="{629E9F02-AA35-4F95-A170-0BE0F15C8BAF}"/>
              </a:ext>
            </a:extLst>
          </p:cNvPr>
          <p:cNvSpPr txBox="1"/>
          <p:nvPr userDrawn="1"/>
        </p:nvSpPr>
        <p:spPr>
          <a:xfrm>
            <a:off x="74762" y="10450"/>
            <a:ext cx="3342177" cy="246221"/>
          </a:xfrm>
          <a:prstGeom prst="rect">
            <a:avLst/>
          </a:prstGeom>
          <a:noFill/>
        </p:spPr>
        <p:txBody>
          <a:bodyPr wrap="square" rtlCol="0">
            <a:spAutoFit/>
          </a:bodyPr>
          <a:lstStyle/>
          <a:p>
            <a:r>
              <a:rPr kumimoji="1" lang="ja-JP" altLang="en-US" sz="1000" dirty="0"/>
              <a:t>先進的窓リノベ</a:t>
            </a:r>
            <a:r>
              <a:rPr kumimoji="1" lang="en-US" altLang="ja-JP" sz="1000" dirty="0"/>
              <a:t>2026</a:t>
            </a:r>
            <a:r>
              <a:rPr kumimoji="1" lang="ja-JP" altLang="en-US" sz="1000" dirty="0"/>
              <a:t>事業</a:t>
            </a:r>
          </a:p>
        </p:txBody>
      </p:sp>
      <p:sp>
        <p:nvSpPr>
          <p:cNvPr id="32" name="正方形/長方形 31">
            <a:extLst>
              <a:ext uri="{FF2B5EF4-FFF2-40B4-BE49-F238E27FC236}">
                <a16:creationId xmlns:a16="http://schemas.microsoft.com/office/drawing/2014/main" id="{B29EC1FD-2344-437E-8BFA-77D1107E970E}"/>
              </a:ext>
            </a:extLst>
          </p:cNvPr>
          <p:cNvSpPr/>
          <p:nvPr userDrawn="1"/>
        </p:nvSpPr>
        <p:spPr>
          <a:xfrm>
            <a:off x="180453" y="898872"/>
            <a:ext cx="6497062" cy="224528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 name="グループ化 9"/>
          <p:cNvGrpSpPr/>
          <p:nvPr userDrawn="1"/>
        </p:nvGrpSpPr>
        <p:grpSpPr>
          <a:xfrm>
            <a:off x="179233" y="2820159"/>
            <a:ext cx="6497042" cy="324001"/>
            <a:chOff x="180443" y="1086989"/>
            <a:chExt cx="6497042" cy="324001"/>
          </a:xfrm>
        </p:grpSpPr>
        <p:sp>
          <p:nvSpPr>
            <p:cNvPr id="14" name="正方形/長方形 13">
              <a:extLst>
                <a:ext uri="{FF2B5EF4-FFF2-40B4-BE49-F238E27FC236}">
                  <a16:creationId xmlns:a16="http://schemas.microsoft.com/office/drawing/2014/main" id="{339EEF4C-6CAC-4487-9DA6-AA4B3F4FF52E}"/>
                </a:ext>
              </a:extLst>
            </p:cNvPr>
            <p:cNvSpPr/>
            <p:nvPr userDrawn="1"/>
          </p:nvSpPr>
          <p:spPr>
            <a:xfrm>
              <a:off x="180443" y="1086990"/>
              <a:ext cx="4049038"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1200" b="1" dirty="0">
                  <a:solidFill>
                    <a:schemeClr val="bg1"/>
                  </a:solidFill>
                </a:rPr>
                <a:t>　対象リフォーム工事</a:t>
              </a:r>
              <a:endParaRPr kumimoji="1" lang="ja-JP" altLang="en-US" sz="1400" b="1" dirty="0">
                <a:solidFill>
                  <a:schemeClr val="bg1"/>
                </a:solidFill>
              </a:endParaRPr>
            </a:p>
          </p:txBody>
        </p:sp>
        <p:sp>
          <p:nvSpPr>
            <p:cNvPr id="63" name="正方形/長方形 62">
              <a:extLst>
                <a:ext uri="{FF2B5EF4-FFF2-40B4-BE49-F238E27FC236}">
                  <a16:creationId xmlns:a16="http://schemas.microsoft.com/office/drawing/2014/main" id="{94D9F844-0E7A-4DF6-A2A0-ECABFE451A02}"/>
                </a:ext>
              </a:extLst>
            </p:cNvPr>
            <p:cNvSpPr/>
            <p:nvPr userDrawn="1"/>
          </p:nvSpPr>
          <p:spPr>
            <a:xfrm>
              <a:off x="4229481" y="1086989"/>
              <a:ext cx="2448004"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1200" dirty="0">
                  <a:solidFill>
                    <a:schemeClr val="tx1"/>
                  </a:solidFill>
                </a:rPr>
                <a:t>開口部</a:t>
              </a:r>
              <a:endParaRPr kumimoji="1" lang="en-US" altLang="ja-JP" sz="1200" dirty="0">
                <a:solidFill>
                  <a:schemeClr val="tx1"/>
                </a:solidFill>
              </a:endParaRPr>
            </a:p>
          </p:txBody>
        </p:sp>
      </p:grpSp>
      <p:sp>
        <p:nvSpPr>
          <p:cNvPr id="3" name="スライド番号プレースホルダー 2">
            <a:extLst>
              <a:ext uri="{FF2B5EF4-FFF2-40B4-BE49-F238E27FC236}">
                <a16:creationId xmlns:a16="http://schemas.microsoft.com/office/drawing/2014/main" id="{F6C6EA40-6024-466D-A91D-43180CD6CAAD}"/>
              </a:ext>
            </a:extLst>
          </p:cNvPr>
          <p:cNvSpPr>
            <a:spLocks noGrp="1"/>
          </p:cNvSpPr>
          <p:nvPr userDrawn="1">
            <p:ph type="sldNum" sz="quarter" idx="4"/>
          </p:nvPr>
        </p:nvSpPr>
        <p:spPr>
          <a:xfrm>
            <a:off x="5314950" y="9763995"/>
            <a:ext cx="1543050" cy="138803"/>
          </a:xfrm>
          <a:prstGeom prst="rect">
            <a:avLst/>
          </a:prstGeom>
        </p:spPr>
        <p:txBody>
          <a:bodyPr vert="horz" lIns="91440" tIns="45720" rIns="91440" bIns="45720" rtlCol="0" anchor="ctr"/>
          <a:lstStyle>
            <a:lvl1pPr algn="r">
              <a:defRPr sz="900">
                <a:solidFill>
                  <a:schemeClr val="tx1">
                    <a:tint val="75000"/>
                  </a:schemeClr>
                </a:solidFill>
              </a:defRPr>
            </a:lvl1pPr>
          </a:lstStyle>
          <a:p>
            <a:fld id="{752E8C18-5E09-4B72-AA5F-47EFAA729AD3}" type="slidenum">
              <a:rPr lang="ja-JP" altLang="en-US" smtClean="0"/>
              <a:pPr/>
              <a:t>‹#›</a:t>
            </a:fld>
            <a:endParaRPr lang="ja-JP" altLang="en-US" dirty="0"/>
          </a:p>
        </p:txBody>
      </p:sp>
      <p:grpSp>
        <p:nvGrpSpPr>
          <p:cNvPr id="7" name="グループ化 6"/>
          <p:cNvGrpSpPr/>
          <p:nvPr userDrawn="1"/>
        </p:nvGrpSpPr>
        <p:grpSpPr>
          <a:xfrm>
            <a:off x="177531" y="242606"/>
            <a:ext cx="6499984" cy="360000"/>
            <a:chOff x="177531" y="242606"/>
            <a:chExt cx="6499984" cy="360000"/>
          </a:xfrm>
        </p:grpSpPr>
        <p:sp>
          <p:nvSpPr>
            <p:cNvPr id="9" name="正方形/長方形 8">
              <a:extLst>
                <a:ext uri="{FF2B5EF4-FFF2-40B4-BE49-F238E27FC236}">
                  <a16:creationId xmlns:a16="http://schemas.microsoft.com/office/drawing/2014/main" id="{F5183B86-4D51-49AF-B5DC-002B5A222F41}"/>
                </a:ext>
              </a:extLst>
            </p:cNvPr>
            <p:cNvSpPr/>
            <p:nvPr userDrawn="1"/>
          </p:nvSpPr>
          <p:spPr>
            <a:xfrm>
              <a:off x="5209673" y="242606"/>
              <a:ext cx="1467842" cy="360000"/>
            </a:xfrm>
            <a:prstGeom prst="rect">
              <a:avLst/>
            </a:prstGeom>
            <a:solidFill>
              <a:srgbClr val="EEA31D"/>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1200" b="1" dirty="0">
                  <a:solidFill>
                    <a:schemeClr val="bg1"/>
                  </a:solidFill>
                  <a:effectLst/>
                  <a:ea typeface="游ゴシック Light" panose="020B0300000000000000" pitchFamily="50" charset="-128"/>
                  <a:cs typeface="Times New Roman" panose="02020603050405020304" pitchFamily="18" charset="0"/>
                </a:rPr>
                <a:t>工事</a:t>
              </a:r>
              <a:r>
                <a:rPr lang="ja-JP" altLang="ja-JP" sz="1600" b="1" dirty="0">
                  <a:solidFill>
                    <a:schemeClr val="bg1"/>
                  </a:solidFill>
                  <a:effectLst/>
                  <a:ea typeface="游ゴシック Light" panose="020B0300000000000000" pitchFamily="50" charset="-128"/>
                  <a:cs typeface="Times New Roman" panose="02020603050405020304" pitchFamily="18" charset="0"/>
                </a:rPr>
                <a:t>【</a:t>
              </a:r>
              <a:r>
                <a:rPr lang="ja-JP" altLang="en-US" sz="1600" b="1" dirty="0">
                  <a:solidFill>
                    <a:schemeClr val="bg1"/>
                  </a:solidFill>
                  <a:effectLst/>
                  <a:ea typeface="游ゴシック Light" panose="020B0300000000000000" pitchFamily="50" charset="-128"/>
                  <a:cs typeface="Times New Roman" panose="02020603050405020304" pitchFamily="18" charset="0"/>
                </a:rPr>
                <a:t>後</a:t>
              </a:r>
              <a:r>
                <a:rPr lang="ja-JP" altLang="ja-JP" sz="1600" b="1" dirty="0">
                  <a:solidFill>
                    <a:schemeClr val="bg1"/>
                  </a:solidFill>
                  <a:effectLst/>
                  <a:ea typeface="游ゴシック Light" panose="020B0300000000000000" pitchFamily="50" charset="-128"/>
                  <a:cs typeface="Times New Roman" panose="02020603050405020304" pitchFamily="18" charset="0"/>
                </a:rPr>
                <a:t>】</a:t>
              </a:r>
              <a:r>
                <a:rPr lang="ja-JP" altLang="ja-JP" sz="1200" b="1" dirty="0">
                  <a:solidFill>
                    <a:schemeClr val="bg1"/>
                  </a:solidFill>
                  <a:effectLst/>
                  <a:ea typeface="游ゴシック Light" panose="020B0300000000000000" pitchFamily="50" charset="-128"/>
                  <a:cs typeface="Times New Roman" panose="02020603050405020304" pitchFamily="18" charset="0"/>
                </a:rPr>
                <a:t>用</a:t>
              </a:r>
              <a:endParaRPr kumimoji="1" lang="ja-JP" altLang="en-US" sz="1200" b="1" u="sng" dirty="0">
                <a:solidFill>
                  <a:schemeClr val="bg1"/>
                </a:solidFill>
              </a:endParaRPr>
            </a:p>
          </p:txBody>
        </p:sp>
        <p:sp>
          <p:nvSpPr>
            <p:cNvPr id="41" name="正方形/長方形 40">
              <a:extLst>
                <a:ext uri="{FF2B5EF4-FFF2-40B4-BE49-F238E27FC236}">
                  <a16:creationId xmlns:a16="http://schemas.microsoft.com/office/drawing/2014/main" id="{F5183B86-4D51-49AF-B5DC-002B5A222F41}"/>
                </a:ext>
              </a:extLst>
            </p:cNvPr>
            <p:cNvSpPr/>
            <p:nvPr userDrawn="1"/>
          </p:nvSpPr>
          <p:spPr>
            <a:xfrm>
              <a:off x="1759789" y="242606"/>
              <a:ext cx="3449884" cy="36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latin typeface="+mn-lt"/>
                </a:rPr>
                <a:t>工　事　写　真　台　紙</a:t>
              </a:r>
            </a:p>
          </p:txBody>
        </p:sp>
        <p:sp>
          <p:nvSpPr>
            <p:cNvPr id="42" name="正方形/長方形 41">
              <a:extLst>
                <a:ext uri="{FF2B5EF4-FFF2-40B4-BE49-F238E27FC236}">
                  <a16:creationId xmlns:a16="http://schemas.microsoft.com/office/drawing/2014/main" id="{F5183B86-4D51-49AF-B5DC-002B5A222F41}"/>
                </a:ext>
              </a:extLst>
            </p:cNvPr>
            <p:cNvSpPr/>
            <p:nvPr userDrawn="1"/>
          </p:nvSpPr>
          <p:spPr>
            <a:xfrm>
              <a:off x="177531" y="242606"/>
              <a:ext cx="1582258" cy="360000"/>
            </a:xfrm>
            <a:prstGeom prst="rect">
              <a:avLst/>
            </a:prstGeom>
            <a:solidFill>
              <a:srgbClr val="EEA31D"/>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latin typeface="游ゴシック Light" panose="020B0300000000000000" pitchFamily="50" charset="-128"/>
                  <a:ea typeface="游ゴシック Light" panose="020B0300000000000000" pitchFamily="50" charset="-128"/>
                </a:rPr>
                <a:t>非住宅用</a:t>
              </a:r>
            </a:p>
          </p:txBody>
        </p:sp>
      </p:grpSp>
      <p:grpSp>
        <p:nvGrpSpPr>
          <p:cNvPr id="8" name="グループ化 7"/>
          <p:cNvGrpSpPr/>
          <p:nvPr userDrawn="1"/>
        </p:nvGrpSpPr>
        <p:grpSpPr>
          <a:xfrm>
            <a:off x="180976" y="2496159"/>
            <a:ext cx="6496049" cy="324000"/>
            <a:chOff x="166394" y="707097"/>
            <a:chExt cx="6482724" cy="324000"/>
          </a:xfrm>
        </p:grpSpPr>
        <p:sp>
          <p:nvSpPr>
            <p:cNvPr id="12" name="正方形/長方形 11">
              <a:extLst>
                <a:ext uri="{FF2B5EF4-FFF2-40B4-BE49-F238E27FC236}">
                  <a16:creationId xmlns:a16="http://schemas.microsoft.com/office/drawing/2014/main" id="{4A38F1C7-F06D-4A68-97C5-30E8871617A3}"/>
                </a:ext>
              </a:extLst>
            </p:cNvPr>
            <p:cNvSpPr/>
            <p:nvPr userDrawn="1"/>
          </p:nvSpPr>
          <p:spPr>
            <a:xfrm>
              <a:off x="166394" y="707097"/>
              <a:ext cx="1585459"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1200" b="1" dirty="0">
                  <a:solidFill>
                    <a:schemeClr val="bg1"/>
                  </a:solidFill>
                </a:rPr>
                <a:t>　建　物　名　称　</a:t>
              </a:r>
              <a:endParaRPr lang="en-US" altLang="ja-JP" sz="1200" b="1" dirty="0">
                <a:solidFill>
                  <a:schemeClr val="bg1"/>
                </a:solidFill>
              </a:endParaRPr>
            </a:p>
          </p:txBody>
        </p:sp>
        <p:sp>
          <p:nvSpPr>
            <p:cNvPr id="58" name="正方形/長方形 57">
              <a:extLst>
                <a:ext uri="{FF2B5EF4-FFF2-40B4-BE49-F238E27FC236}">
                  <a16:creationId xmlns:a16="http://schemas.microsoft.com/office/drawing/2014/main" id="{4A38F1C7-F06D-4A68-97C5-30E8871617A3}"/>
                </a:ext>
              </a:extLst>
            </p:cNvPr>
            <p:cNvSpPr/>
            <p:nvPr userDrawn="1"/>
          </p:nvSpPr>
          <p:spPr>
            <a:xfrm>
              <a:off x="1753439" y="707097"/>
              <a:ext cx="4895679"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endParaRPr>
            </a:p>
          </p:txBody>
        </p:sp>
      </p:grpSp>
      <p:grpSp>
        <p:nvGrpSpPr>
          <p:cNvPr id="4" name="グループ化 3">
            <a:extLst>
              <a:ext uri="{FF2B5EF4-FFF2-40B4-BE49-F238E27FC236}">
                <a16:creationId xmlns:a16="http://schemas.microsoft.com/office/drawing/2014/main" id="{9E37E31D-6E29-9228-6944-51D05133F58D}"/>
              </a:ext>
            </a:extLst>
          </p:cNvPr>
          <p:cNvGrpSpPr/>
          <p:nvPr userDrawn="1"/>
        </p:nvGrpSpPr>
        <p:grpSpPr>
          <a:xfrm>
            <a:off x="180444" y="3686157"/>
            <a:ext cx="3248549" cy="3027659"/>
            <a:chOff x="180444" y="3686157"/>
            <a:chExt cx="3248549" cy="3027659"/>
          </a:xfrm>
        </p:grpSpPr>
        <p:sp>
          <p:nvSpPr>
            <p:cNvPr id="2" name="正方形/長方形 1">
              <a:extLst>
                <a:ext uri="{FF2B5EF4-FFF2-40B4-BE49-F238E27FC236}">
                  <a16:creationId xmlns:a16="http://schemas.microsoft.com/office/drawing/2014/main" id="{52F0E7DE-8F7A-48BB-A27D-A52CA071E78C}"/>
                </a:ext>
              </a:extLst>
            </p:cNvPr>
            <p:cNvSpPr/>
            <p:nvPr userDrawn="1"/>
          </p:nvSpPr>
          <p:spPr>
            <a:xfrm>
              <a:off x="180461" y="3689057"/>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54A1A91C-4898-40DC-A741-76E41BC335EB}"/>
                </a:ext>
              </a:extLst>
            </p:cNvPr>
            <p:cNvSpPr txBox="1"/>
            <p:nvPr userDrawn="1"/>
          </p:nvSpPr>
          <p:spPr>
            <a:xfrm>
              <a:off x="206771" y="5894291"/>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algn="ct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38" name="正方形/長方形 37">
              <a:extLst>
                <a:ext uri="{FF2B5EF4-FFF2-40B4-BE49-F238E27FC236}">
                  <a16:creationId xmlns:a16="http://schemas.microsoft.com/office/drawing/2014/main" id="{4A38F1C7-F06D-4A68-97C5-30E8871617A3}"/>
                </a:ext>
              </a:extLst>
            </p:cNvPr>
            <p:cNvSpPr/>
            <p:nvPr userDrawn="1"/>
          </p:nvSpPr>
          <p:spPr>
            <a:xfrm>
              <a:off x="180444" y="3686157"/>
              <a:ext cx="3246624"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 </a:t>
              </a:r>
              <a:r>
                <a:rPr lang="en-US" altLang="ja-JP" sz="1000" b="1" dirty="0">
                  <a:solidFill>
                    <a:schemeClr val="bg1"/>
                  </a:solidFill>
                </a:rPr>
                <a:t>1</a:t>
              </a:r>
            </a:p>
          </p:txBody>
        </p:sp>
        <p:sp>
          <p:nvSpPr>
            <p:cNvPr id="47" name="正方形/長方形 46">
              <a:extLst>
                <a:ext uri="{FF2B5EF4-FFF2-40B4-BE49-F238E27FC236}">
                  <a16:creationId xmlns:a16="http://schemas.microsoft.com/office/drawing/2014/main" id="{4A38F1C7-F06D-4A68-97C5-30E8871617A3}"/>
                </a:ext>
              </a:extLst>
            </p:cNvPr>
            <p:cNvSpPr/>
            <p:nvPr userDrawn="1"/>
          </p:nvSpPr>
          <p:spPr>
            <a:xfrm>
              <a:off x="180444" y="4008885"/>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備考</a:t>
              </a:r>
              <a:endParaRPr lang="en-US" altLang="ja-JP" sz="1000" b="1" dirty="0">
                <a:solidFill>
                  <a:schemeClr val="bg1"/>
                </a:solidFill>
              </a:endParaRPr>
            </a:p>
          </p:txBody>
        </p:sp>
        <p:sp>
          <p:nvSpPr>
            <p:cNvPr id="48" name="正方形/長方形 47">
              <a:extLst>
                <a:ext uri="{FF2B5EF4-FFF2-40B4-BE49-F238E27FC236}">
                  <a16:creationId xmlns:a16="http://schemas.microsoft.com/office/drawing/2014/main" id="{4A38F1C7-F06D-4A68-97C5-30E8871617A3}"/>
                </a:ext>
              </a:extLst>
            </p:cNvPr>
            <p:cNvSpPr/>
            <p:nvPr userDrawn="1"/>
          </p:nvSpPr>
          <p:spPr>
            <a:xfrm>
              <a:off x="981636" y="4008885"/>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5" name="テキスト ボックス 4">
              <a:extLst>
                <a:ext uri="{FF2B5EF4-FFF2-40B4-BE49-F238E27FC236}">
                  <a16:creationId xmlns:a16="http://schemas.microsoft.com/office/drawing/2014/main" id="{448155C6-A681-6D3C-5E2D-44B8AD49DD8B}"/>
                </a:ext>
              </a:extLst>
            </p:cNvPr>
            <p:cNvSpPr txBox="1"/>
            <p:nvPr userDrawn="1"/>
          </p:nvSpPr>
          <p:spPr>
            <a:xfrm>
              <a:off x="1397517" y="4575659"/>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1</a:t>
              </a:r>
              <a:endParaRPr kumimoji="1" lang="en-US" altLang="ja-JP" sz="5400" b="1" dirty="0">
                <a:solidFill>
                  <a:schemeClr val="bg1">
                    <a:lumMod val="75000"/>
                  </a:schemeClr>
                </a:solidFill>
              </a:endParaRPr>
            </a:p>
          </p:txBody>
        </p:sp>
      </p:grpSp>
      <p:grpSp>
        <p:nvGrpSpPr>
          <p:cNvPr id="21" name="グループ化 20">
            <a:extLst>
              <a:ext uri="{FF2B5EF4-FFF2-40B4-BE49-F238E27FC236}">
                <a16:creationId xmlns:a16="http://schemas.microsoft.com/office/drawing/2014/main" id="{351505CE-FCA5-3565-5F8A-3440A7511898}"/>
              </a:ext>
            </a:extLst>
          </p:cNvPr>
          <p:cNvGrpSpPr/>
          <p:nvPr userDrawn="1"/>
        </p:nvGrpSpPr>
        <p:grpSpPr>
          <a:xfrm>
            <a:off x="3427079" y="3686157"/>
            <a:ext cx="3248549" cy="3027659"/>
            <a:chOff x="3427079" y="3686157"/>
            <a:chExt cx="3248549" cy="3027659"/>
          </a:xfrm>
        </p:grpSpPr>
        <p:sp>
          <p:nvSpPr>
            <p:cNvPr id="52" name="正方形/長方形 51">
              <a:extLst>
                <a:ext uri="{FF2B5EF4-FFF2-40B4-BE49-F238E27FC236}">
                  <a16:creationId xmlns:a16="http://schemas.microsoft.com/office/drawing/2014/main" id="{52F0E7DE-8F7A-48BB-A27D-A52CA071E78C}"/>
                </a:ext>
              </a:extLst>
            </p:cNvPr>
            <p:cNvSpPr/>
            <p:nvPr userDrawn="1"/>
          </p:nvSpPr>
          <p:spPr>
            <a:xfrm>
              <a:off x="3427096" y="3689057"/>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54A1A91C-4898-40DC-A741-76E41BC335EB}"/>
                </a:ext>
              </a:extLst>
            </p:cNvPr>
            <p:cNvSpPr txBox="1"/>
            <p:nvPr userDrawn="1"/>
          </p:nvSpPr>
          <p:spPr>
            <a:xfrm>
              <a:off x="3453406" y="5894291"/>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algn="ct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54" name="正方形/長方形 53">
              <a:extLst>
                <a:ext uri="{FF2B5EF4-FFF2-40B4-BE49-F238E27FC236}">
                  <a16:creationId xmlns:a16="http://schemas.microsoft.com/office/drawing/2014/main" id="{4A38F1C7-F06D-4A68-97C5-30E8871617A3}"/>
                </a:ext>
              </a:extLst>
            </p:cNvPr>
            <p:cNvSpPr/>
            <p:nvPr userDrawn="1"/>
          </p:nvSpPr>
          <p:spPr>
            <a:xfrm>
              <a:off x="3427079" y="3686157"/>
              <a:ext cx="324583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2</a:t>
              </a:r>
            </a:p>
          </p:txBody>
        </p:sp>
        <p:sp>
          <p:nvSpPr>
            <p:cNvPr id="56" name="正方形/長方形 55">
              <a:extLst>
                <a:ext uri="{FF2B5EF4-FFF2-40B4-BE49-F238E27FC236}">
                  <a16:creationId xmlns:a16="http://schemas.microsoft.com/office/drawing/2014/main" id="{4A38F1C7-F06D-4A68-97C5-30E8871617A3}"/>
                </a:ext>
              </a:extLst>
            </p:cNvPr>
            <p:cNvSpPr/>
            <p:nvPr userDrawn="1"/>
          </p:nvSpPr>
          <p:spPr>
            <a:xfrm>
              <a:off x="3427079" y="4008885"/>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備考</a:t>
              </a:r>
              <a:endParaRPr lang="en-US" altLang="ja-JP" sz="1000" b="1" dirty="0">
                <a:solidFill>
                  <a:schemeClr val="bg1"/>
                </a:solidFill>
              </a:endParaRPr>
            </a:p>
          </p:txBody>
        </p:sp>
        <p:sp>
          <p:nvSpPr>
            <p:cNvPr id="57" name="正方形/長方形 56">
              <a:extLst>
                <a:ext uri="{FF2B5EF4-FFF2-40B4-BE49-F238E27FC236}">
                  <a16:creationId xmlns:a16="http://schemas.microsoft.com/office/drawing/2014/main" id="{4A38F1C7-F06D-4A68-97C5-30E8871617A3}"/>
                </a:ext>
              </a:extLst>
            </p:cNvPr>
            <p:cNvSpPr/>
            <p:nvPr userDrawn="1"/>
          </p:nvSpPr>
          <p:spPr>
            <a:xfrm>
              <a:off x="4228271" y="4008885"/>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13" name="テキスト ボックス 12">
              <a:extLst>
                <a:ext uri="{FF2B5EF4-FFF2-40B4-BE49-F238E27FC236}">
                  <a16:creationId xmlns:a16="http://schemas.microsoft.com/office/drawing/2014/main" id="{77014998-3AFD-7BC7-B204-BA50BE44B0B2}"/>
                </a:ext>
              </a:extLst>
            </p:cNvPr>
            <p:cNvSpPr txBox="1"/>
            <p:nvPr userDrawn="1"/>
          </p:nvSpPr>
          <p:spPr>
            <a:xfrm>
              <a:off x="4682307" y="4535686"/>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2</a:t>
              </a:r>
              <a:endParaRPr kumimoji="1" lang="en-US" altLang="ja-JP" sz="5400" b="1" dirty="0">
                <a:solidFill>
                  <a:schemeClr val="bg1">
                    <a:lumMod val="75000"/>
                  </a:schemeClr>
                </a:solidFill>
              </a:endParaRPr>
            </a:p>
          </p:txBody>
        </p:sp>
      </p:grpSp>
      <p:grpSp>
        <p:nvGrpSpPr>
          <p:cNvPr id="22" name="グループ化 21">
            <a:extLst>
              <a:ext uri="{FF2B5EF4-FFF2-40B4-BE49-F238E27FC236}">
                <a16:creationId xmlns:a16="http://schemas.microsoft.com/office/drawing/2014/main" id="{57581F36-B18D-0014-9AF2-C4B45F1F7CA6}"/>
              </a:ext>
            </a:extLst>
          </p:cNvPr>
          <p:cNvGrpSpPr/>
          <p:nvPr userDrawn="1"/>
        </p:nvGrpSpPr>
        <p:grpSpPr>
          <a:xfrm>
            <a:off x="180443" y="6716360"/>
            <a:ext cx="3248550" cy="3177630"/>
            <a:chOff x="180443" y="6716360"/>
            <a:chExt cx="3248550" cy="3177630"/>
          </a:xfrm>
        </p:grpSpPr>
        <p:sp>
          <p:nvSpPr>
            <p:cNvPr id="78" name="正方形/長方形 77">
              <a:extLst>
                <a:ext uri="{FF2B5EF4-FFF2-40B4-BE49-F238E27FC236}">
                  <a16:creationId xmlns:a16="http://schemas.microsoft.com/office/drawing/2014/main" id="{52F0E7DE-8F7A-48BB-A27D-A52CA071E78C}"/>
                </a:ext>
              </a:extLst>
            </p:cNvPr>
            <p:cNvSpPr/>
            <p:nvPr userDrawn="1"/>
          </p:nvSpPr>
          <p:spPr>
            <a:xfrm>
              <a:off x="180461" y="6719260"/>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テキスト ボックス 78">
              <a:extLst>
                <a:ext uri="{FF2B5EF4-FFF2-40B4-BE49-F238E27FC236}">
                  <a16:creationId xmlns:a16="http://schemas.microsoft.com/office/drawing/2014/main" id="{54A1A91C-4898-40DC-A741-76E41BC335EB}"/>
                </a:ext>
              </a:extLst>
            </p:cNvPr>
            <p:cNvSpPr txBox="1"/>
            <p:nvPr userDrawn="1"/>
          </p:nvSpPr>
          <p:spPr>
            <a:xfrm>
              <a:off x="206771" y="8924494"/>
              <a:ext cx="3210169" cy="969496"/>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a:p>
              <a:pPr algn="ctr"/>
              <a:endParaRPr kumimoji="1" lang="en-US" altLang="ja-JP" b="1" dirty="0">
                <a:solidFill>
                  <a:schemeClr val="bg1">
                    <a:lumMod val="75000"/>
                  </a:schemeClr>
                </a:solidFill>
              </a:endParaRPr>
            </a:p>
          </p:txBody>
        </p:sp>
        <p:sp>
          <p:nvSpPr>
            <p:cNvPr id="80" name="正方形/長方形 79">
              <a:extLst>
                <a:ext uri="{FF2B5EF4-FFF2-40B4-BE49-F238E27FC236}">
                  <a16:creationId xmlns:a16="http://schemas.microsoft.com/office/drawing/2014/main" id="{4A38F1C7-F06D-4A68-97C5-30E8871617A3}"/>
                </a:ext>
              </a:extLst>
            </p:cNvPr>
            <p:cNvSpPr/>
            <p:nvPr userDrawn="1"/>
          </p:nvSpPr>
          <p:spPr>
            <a:xfrm>
              <a:off x="180443" y="6716360"/>
              <a:ext cx="3246623"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 </a:t>
              </a:r>
              <a:r>
                <a:rPr lang="en-US" altLang="ja-JP" sz="1000" b="1" dirty="0">
                  <a:solidFill>
                    <a:schemeClr val="bg1"/>
                  </a:solidFill>
                </a:rPr>
                <a:t>3</a:t>
              </a:r>
            </a:p>
          </p:txBody>
        </p:sp>
        <p:sp>
          <p:nvSpPr>
            <p:cNvPr id="82" name="正方形/長方形 81">
              <a:extLst>
                <a:ext uri="{FF2B5EF4-FFF2-40B4-BE49-F238E27FC236}">
                  <a16:creationId xmlns:a16="http://schemas.microsoft.com/office/drawing/2014/main" id="{4A38F1C7-F06D-4A68-97C5-30E8871617A3}"/>
                </a:ext>
              </a:extLst>
            </p:cNvPr>
            <p:cNvSpPr/>
            <p:nvPr userDrawn="1"/>
          </p:nvSpPr>
          <p:spPr>
            <a:xfrm>
              <a:off x="180444" y="7039088"/>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備考</a:t>
              </a:r>
              <a:endParaRPr lang="en-US" altLang="ja-JP" sz="1000" b="1" dirty="0">
                <a:solidFill>
                  <a:schemeClr val="bg1"/>
                </a:solidFill>
              </a:endParaRPr>
            </a:p>
          </p:txBody>
        </p:sp>
        <p:sp>
          <p:nvSpPr>
            <p:cNvPr id="83" name="正方形/長方形 82">
              <a:extLst>
                <a:ext uri="{FF2B5EF4-FFF2-40B4-BE49-F238E27FC236}">
                  <a16:creationId xmlns:a16="http://schemas.microsoft.com/office/drawing/2014/main" id="{4A38F1C7-F06D-4A68-97C5-30E8871617A3}"/>
                </a:ext>
              </a:extLst>
            </p:cNvPr>
            <p:cNvSpPr/>
            <p:nvPr userDrawn="1"/>
          </p:nvSpPr>
          <p:spPr>
            <a:xfrm>
              <a:off x="981636" y="7039088"/>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18" name="テキスト ボックス 17">
              <a:extLst>
                <a:ext uri="{FF2B5EF4-FFF2-40B4-BE49-F238E27FC236}">
                  <a16:creationId xmlns:a16="http://schemas.microsoft.com/office/drawing/2014/main" id="{D47FF1D8-5939-BCAA-416F-70ABE419A356}"/>
                </a:ext>
              </a:extLst>
            </p:cNvPr>
            <p:cNvSpPr txBox="1"/>
            <p:nvPr userDrawn="1"/>
          </p:nvSpPr>
          <p:spPr>
            <a:xfrm>
              <a:off x="1432854" y="7649171"/>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3</a:t>
              </a:r>
              <a:endParaRPr kumimoji="1" lang="en-US" altLang="ja-JP" sz="5400" b="1" dirty="0">
                <a:solidFill>
                  <a:schemeClr val="bg1">
                    <a:lumMod val="75000"/>
                  </a:schemeClr>
                </a:solidFill>
              </a:endParaRPr>
            </a:p>
          </p:txBody>
        </p:sp>
      </p:grpSp>
      <p:grpSp>
        <p:nvGrpSpPr>
          <p:cNvPr id="23" name="グループ化 22">
            <a:extLst>
              <a:ext uri="{FF2B5EF4-FFF2-40B4-BE49-F238E27FC236}">
                <a16:creationId xmlns:a16="http://schemas.microsoft.com/office/drawing/2014/main" id="{62DE87CC-F6F2-9B21-5DA5-36D299D76C54}"/>
              </a:ext>
            </a:extLst>
          </p:cNvPr>
          <p:cNvGrpSpPr/>
          <p:nvPr userDrawn="1"/>
        </p:nvGrpSpPr>
        <p:grpSpPr>
          <a:xfrm>
            <a:off x="3427079" y="6716360"/>
            <a:ext cx="3248549" cy="3177630"/>
            <a:chOff x="3427079" y="6716360"/>
            <a:chExt cx="3248549" cy="3177630"/>
          </a:xfrm>
        </p:grpSpPr>
        <p:sp>
          <p:nvSpPr>
            <p:cNvPr id="86" name="正方形/長方形 85">
              <a:extLst>
                <a:ext uri="{FF2B5EF4-FFF2-40B4-BE49-F238E27FC236}">
                  <a16:creationId xmlns:a16="http://schemas.microsoft.com/office/drawing/2014/main" id="{52F0E7DE-8F7A-48BB-A27D-A52CA071E78C}"/>
                </a:ext>
              </a:extLst>
            </p:cNvPr>
            <p:cNvSpPr/>
            <p:nvPr userDrawn="1"/>
          </p:nvSpPr>
          <p:spPr>
            <a:xfrm>
              <a:off x="3427096" y="6719260"/>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a:extLst>
                <a:ext uri="{FF2B5EF4-FFF2-40B4-BE49-F238E27FC236}">
                  <a16:creationId xmlns:a16="http://schemas.microsoft.com/office/drawing/2014/main" id="{54A1A91C-4898-40DC-A741-76E41BC335EB}"/>
                </a:ext>
              </a:extLst>
            </p:cNvPr>
            <p:cNvSpPr txBox="1"/>
            <p:nvPr userDrawn="1"/>
          </p:nvSpPr>
          <p:spPr>
            <a:xfrm>
              <a:off x="3453406" y="8924494"/>
              <a:ext cx="3210169" cy="969496"/>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a:p>
              <a:pPr algn="ctr"/>
              <a:endParaRPr kumimoji="1" lang="en-US" altLang="ja-JP" b="1" dirty="0">
                <a:solidFill>
                  <a:schemeClr val="bg1">
                    <a:lumMod val="75000"/>
                  </a:schemeClr>
                </a:solidFill>
              </a:endParaRPr>
            </a:p>
          </p:txBody>
        </p:sp>
        <p:sp>
          <p:nvSpPr>
            <p:cNvPr id="88" name="正方形/長方形 87">
              <a:extLst>
                <a:ext uri="{FF2B5EF4-FFF2-40B4-BE49-F238E27FC236}">
                  <a16:creationId xmlns:a16="http://schemas.microsoft.com/office/drawing/2014/main" id="{4A38F1C7-F06D-4A68-97C5-30E8871617A3}"/>
                </a:ext>
              </a:extLst>
            </p:cNvPr>
            <p:cNvSpPr/>
            <p:nvPr userDrawn="1"/>
          </p:nvSpPr>
          <p:spPr>
            <a:xfrm>
              <a:off x="3427079" y="6716360"/>
              <a:ext cx="324583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4</a:t>
              </a:r>
            </a:p>
          </p:txBody>
        </p:sp>
        <p:sp>
          <p:nvSpPr>
            <p:cNvPr id="90" name="正方形/長方形 89">
              <a:extLst>
                <a:ext uri="{FF2B5EF4-FFF2-40B4-BE49-F238E27FC236}">
                  <a16:creationId xmlns:a16="http://schemas.microsoft.com/office/drawing/2014/main" id="{4A38F1C7-F06D-4A68-97C5-30E8871617A3}"/>
                </a:ext>
              </a:extLst>
            </p:cNvPr>
            <p:cNvSpPr/>
            <p:nvPr userDrawn="1"/>
          </p:nvSpPr>
          <p:spPr>
            <a:xfrm>
              <a:off x="3427079" y="7039088"/>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備考</a:t>
              </a:r>
              <a:endParaRPr lang="en-US" altLang="ja-JP" sz="1000" b="1" dirty="0">
                <a:solidFill>
                  <a:schemeClr val="bg1"/>
                </a:solidFill>
              </a:endParaRPr>
            </a:p>
          </p:txBody>
        </p:sp>
        <p:sp>
          <p:nvSpPr>
            <p:cNvPr id="91" name="正方形/長方形 90">
              <a:extLst>
                <a:ext uri="{FF2B5EF4-FFF2-40B4-BE49-F238E27FC236}">
                  <a16:creationId xmlns:a16="http://schemas.microsoft.com/office/drawing/2014/main" id="{4A38F1C7-F06D-4A68-97C5-30E8871617A3}"/>
                </a:ext>
              </a:extLst>
            </p:cNvPr>
            <p:cNvSpPr/>
            <p:nvPr userDrawn="1"/>
          </p:nvSpPr>
          <p:spPr>
            <a:xfrm>
              <a:off x="4228271" y="7039088"/>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19" name="テキスト ボックス 18">
              <a:extLst>
                <a:ext uri="{FF2B5EF4-FFF2-40B4-BE49-F238E27FC236}">
                  <a16:creationId xmlns:a16="http://schemas.microsoft.com/office/drawing/2014/main" id="{6FCCE8F4-3197-7A4A-7B4F-EFA952566E6B}"/>
                </a:ext>
              </a:extLst>
            </p:cNvPr>
            <p:cNvSpPr txBox="1"/>
            <p:nvPr userDrawn="1"/>
          </p:nvSpPr>
          <p:spPr>
            <a:xfrm>
              <a:off x="4717644" y="7609198"/>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4</a:t>
              </a:r>
              <a:endParaRPr kumimoji="1" lang="en-US" altLang="ja-JP" sz="5400" b="1" dirty="0">
                <a:solidFill>
                  <a:schemeClr val="bg1">
                    <a:lumMod val="75000"/>
                  </a:schemeClr>
                </a:solidFill>
              </a:endParaRPr>
            </a:p>
          </p:txBody>
        </p:sp>
      </p:grpSp>
      <p:sp>
        <p:nvSpPr>
          <p:cNvPr id="20" name="テキスト ボックス 19">
            <a:extLst>
              <a:ext uri="{FF2B5EF4-FFF2-40B4-BE49-F238E27FC236}">
                <a16:creationId xmlns:a16="http://schemas.microsoft.com/office/drawing/2014/main" id="{2B4140A6-192E-2DB1-FB63-D6059E8E6D8D}"/>
              </a:ext>
            </a:extLst>
          </p:cNvPr>
          <p:cNvSpPr txBox="1"/>
          <p:nvPr userDrawn="1"/>
        </p:nvSpPr>
        <p:spPr>
          <a:xfrm>
            <a:off x="181132" y="1122550"/>
            <a:ext cx="6491779" cy="1183016"/>
          </a:xfrm>
          <a:prstGeom prst="rect">
            <a:avLst/>
          </a:prstGeom>
          <a:noFill/>
        </p:spPr>
        <p:txBody>
          <a:bodyPr wrap="square" rtlCol="0">
            <a:spAutoFit/>
          </a:bodyPr>
          <a:lstStyle/>
          <a:p>
            <a:pPr>
              <a:lnSpc>
                <a:spcPct val="150000"/>
              </a:lnSpc>
            </a:pPr>
            <a:r>
              <a:rPr kumimoji="1" lang="ja-JP" altLang="en-US" sz="800" dirty="0">
                <a:solidFill>
                  <a:schemeClr val="tx1"/>
                </a:solidFill>
              </a:rPr>
              <a:t>・補助事業ポータルではリフォーム工事ごと、工程（工事前・工事後）別に写真を提出（アップロード）する必要があります。</a:t>
            </a:r>
            <a:endParaRPr kumimoji="1" lang="en-US" altLang="ja-JP" sz="800" dirty="0">
              <a:solidFill>
                <a:schemeClr val="tx1"/>
              </a:solidFill>
            </a:endParaRPr>
          </a:p>
          <a:p>
            <a:pPr>
              <a:lnSpc>
                <a:spcPct val="150000"/>
              </a:lnSpc>
            </a:pPr>
            <a:r>
              <a:rPr kumimoji="1" lang="ja-JP" altLang="en-US" sz="800" dirty="0">
                <a:solidFill>
                  <a:schemeClr val="tx1"/>
                </a:solidFill>
              </a:rPr>
              <a:t>　工事箇所ごと、工程別にファイルを分けて作成し、</a:t>
            </a:r>
            <a:r>
              <a:rPr kumimoji="1" lang="en-US" altLang="ja-JP" sz="800" dirty="0">
                <a:solidFill>
                  <a:schemeClr val="tx1"/>
                </a:solidFill>
              </a:rPr>
              <a:t>PDF</a:t>
            </a:r>
            <a:r>
              <a:rPr kumimoji="1" lang="ja-JP" altLang="en-US" sz="800" dirty="0">
                <a:solidFill>
                  <a:schemeClr val="tx1"/>
                </a:solidFill>
              </a:rPr>
              <a:t>ファイルに保存した上でアップロードしてください。</a:t>
            </a:r>
            <a:endParaRPr kumimoji="1" lang="en-US" altLang="ja-JP" sz="800" dirty="0">
              <a:solidFill>
                <a:schemeClr val="tx1"/>
              </a:solidFill>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800" dirty="0">
                <a:solidFill>
                  <a:schemeClr val="tx1"/>
                </a:solidFill>
              </a:rPr>
              <a:t>・</a:t>
            </a:r>
            <a:r>
              <a:rPr kumimoji="1" lang="en-US" altLang="ja-JP" sz="800" dirty="0">
                <a:solidFill>
                  <a:schemeClr val="tx1"/>
                </a:solidFill>
              </a:rPr>
              <a:t>1</a:t>
            </a:r>
            <a:r>
              <a:rPr kumimoji="1" lang="ja-JP" altLang="en-US" sz="800" dirty="0">
                <a:solidFill>
                  <a:schemeClr val="tx1"/>
                </a:solidFill>
              </a:rPr>
              <a:t>ファイルあたり</a:t>
            </a:r>
            <a:r>
              <a:rPr kumimoji="1" lang="en-US" altLang="ja-JP" sz="800" b="0" dirty="0">
                <a:solidFill>
                  <a:schemeClr val="tx1"/>
                </a:solidFill>
              </a:rPr>
              <a:t>5MB</a:t>
            </a:r>
            <a:r>
              <a:rPr kumimoji="1" lang="ja-JP" altLang="en-US" sz="800" b="0" dirty="0">
                <a:solidFill>
                  <a:schemeClr val="tx1"/>
                </a:solidFill>
              </a:rPr>
              <a:t>以下</a:t>
            </a:r>
            <a:r>
              <a:rPr kumimoji="1" lang="ja-JP" altLang="en-US" sz="800" dirty="0">
                <a:solidFill>
                  <a:schemeClr val="tx1"/>
                </a:solidFill>
              </a:rPr>
              <a:t>にしてください。</a:t>
            </a:r>
            <a:endParaRPr kumimoji="1" lang="en-US" altLang="ja-JP" sz="800" dirty="0">
              <a:solidFill>
                <a:schemeClr val="tx1"/>
              </a:solidFill>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800" dirty="0">
                <a:solidFill>
                  <a:schemeClr val="tx1"/>
                </a:solidFill>
              </a:rPr>
              <a:t>　</a:t>
            </a:r>
            <a:r>
              <a:rPr kumimoji="1" lang="en-US" altLang="ja-JP" sz="800" dirty="0">
                <a:solidFill>
                  <a:schemeClr val="tx1"/>
                </a:solidFill>
              </a:rPr>
              <a:t>1</a:t>
            </a:r>
            <a:r>
              <a:rPr kumimoji="1" lang="ja-JP" altLang="en-US" sz="800" dirty="0">
                <a:solidFill>
                  <a:schemeClr val="tx1"/>
                </a:solidFill>
              </a:rPr>
              <a:t>ファイルで</a:t>
            </a:r>
            <a:r>
              <a:rPr kumimoji="1" lang="en-US" altLang="ja-JP" sz="800" dirty="0">
                <a:solidFill>
                  <a:schemeClr val="tx1"/>
                </a:solidFill>
              </a:rPr>
              <a:t>5MB</a:t>
            </a:r>
            <a:r>
              <a:rPr kumimoji="1" lang="ja-JP" altLang="en-US" sz="800" dirty="0">
                <a:solidFill>
                  <a:schemeClr val="tx1"/>
                </a:solidFill>
              </a:rPr>
              <a:t>を超える場合または写真が</a:t>
            </a:r>
            <a:r>
              <a:rPr kumimoji="1" lang="en-US" altLang="ja-JP" sz="800" dirty="0">
                <a:solidFill>
                  <a:schemeClr val="tx1"/>
                </a:solidFill>
              </a:rPr>
              <a:t>10</a:t>
            </a:r>
            <a:r>
              <a:rPr kumimoji="1" lang="ja-JP" altLang="en-US" sz="800" dirty="0">
                <a:solidFill>
                  <a:schemeClr val="tx1"/>
                </a:solidFill>
              </a:rPr>
              <a:t>枚を超える場合は、ファイルを分けてください。</a:t>
            </a:r>
            <a:endParaRPr kumimoji="1" lang="en-US" altLang="ja-JP" sz="800" dirty="0">
              <a:solidFill>
                <a:schemeClr val="tx1"/>
              </a:solidFill>
            </a:endParaRPr>
          </a:p>
          <a:p>
            <a:pPr>
              <a:lnSpc>
                <a:spcPct val="150000"/>
              </a:lnSpc>
            </a:pPr>
            <a:endParaRPr kumimoji="1" lang="ja-JP" altLang="en-US" sz="800" dirty="0">
              <a:solidFill>
                <a:schemeClr val="tx1"/>
              </a:solidFill>
            </a:endParaRPr>
          </a:p>
          <a:p>
            <a:pPr>
              <a:lnSpc>
                <a:spcPct val="150000"/>
              </a:lnSpc>
            </a:pPr>
            <a:r>
              <a:rPr kumimoji="1" lang="ja-JP" altLang="en-US" sz="800" dirty="0">
                <a:solidFill>
                  <a:schemeClr val="tx1"/>
                </a:solidFill>
              </a:rPr>
              <a:t>・同一箇所の工事前後写真は、</a:t>
            </a:r>
            <a:r>
              <a:rPr kumimoji="1" lang="ja-JP" altLang="en-US" sz="800" b="1" dirty="0">
                <a:solidFill>
                  <a:srgbClr val="FF0000"/>
                </a:solidFill>
              </a:rPr>
              <a:t>工事前と工事後でボックスの番号が一致するように貼り付けてください。</a:t>
            </a:r>
            <a:endParaRPr kumimoji="1" lang="en-US" altLang="ja-JP" sz="800" b="1" dirty="0">
              <a:solidFill>
                <a:srgbClr val="FF0000"/>
              </a:solidFill>
            </a:endParaRPr>
          </a:p>
        </p:txBody>
      </p:sp>
    </p:spTree>
    <p:extLst>
      <p:ext uri="{BB962C8B-B14F-4D97-AF65-F5344CB8AC3E}">
        <p14:creationId xmlns:p14="http://schemas.microsoft.com/office/powerpoint/2010/main" val="359856809"/>
      </p:ext>
    </p:extLst>
  </p:cSld>
  <p:clrMap bg1="lt1" tx1="dk1" bg2="lt2" tx2="dk2" accent1="accent1" accent2="accent2" accent3="accent3" accent4="accent4" accent5="accent5" accent6="accent6" hlink="hlink" folHlink="folHlink"/>
  <p:sldLayoutIdLst>
    <p:sldLayoutId id="2147483649" r:id="rId1"/>
  </p:sldLayoutIdLst>
  <p:hf hdr="0" ftr="0" dt="0"/>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8" name="テキスト ボックス 97">
            <a:extLst>
              <a:ext uri="{FF2B5EF4-FFF2-40B4-BE49-F238E27FC236}">
                <a16:creationId xmlns:a16="http://schemas.microsoft.com/office/drawing/2014/main" id="{629E9F02-AA35-4F95-A170-0BE0F15C8BAF}"/>
              </a:ext>
            </a:extLst>
          </p:cNvPr>
          <p:cNvSpPr txBox="1"/>
          <p:nvPr userDrawn="1"/>
        </p:nvSpPr>
        <p:spPr>
          <a:xfrm>
            <a:off x="74763" y="10450"/>
            <a:ext cx="3529497" cy="246221"/>
          </a:xfrm>
          <a:prstGeom prst="rect">
            <a:avLst/>
          </a:prstGeom>
          <a:noFill/>
        </p:spPr>
        <p:txBody>
          <a:bodyPr wrap="square" rtlCol="0">
            <a:spAutoFit/>
          </a:bodyPr>
          <a:lstStyle/>
          <a:p>
            <a:r>
              <a:rPr kumimoji="1" lang="ja-JP" altLang="en-US" sz="1000" dirty="0"/>
              <a:t>先進的窓リノベ</a:t>
            </a:r>
            <a:r>
              <a:rPr kumimoji="1" lang="en-US" altLang="ja-JP" sz="1000" dirty="0"/>
              <a:t>2026</a:t>
            </a:r>
            <a:r>
              <a:rPr kumimoji="1" lang="ja-JP" altLang="en-US" sz="1000" dirty="0"/>
              <a:t>事業</a:t>
            </a:r>
          </a:p>
        </p:txBody>
      </p:sp>
      <p:grpSp>
        <p:nvGrpSpPr>
          <p:cNvPr id="99" name="グループ化 98"/>
          <p:cNvGrpSpPr/>
          <p:nvPr userDrawn="1"/>
        </p:nvGrpSpPr>
        <p:grpSpPr>
          <a:xfrm>
            <a:off x="177531" y="242606"/>
            <a:ext cx="6499984" cy="360000"/>
            <a:chOff x="177531" y="242606"/>
            <a:chExt cx="6499984" cy="360000"/>
          </a:xfrm>
        </p:grpSpPr>
        <p:sp>
          <p:nvSpPr>
            <p:cNvPr id="100" name="正方形/長方形 99">
              <a:extLst>
                <a:ext uri="{FF2B5EF4-FFF2-40B4-BE49-F238E27FC236}">
                  <a16:creationId xmlns:a16="http://schemas.microsoft.com/office/drawing/2014/main" id="{F5183B86-4D51-49AF-B5DC-002B5A222F41}"/>
                </a:ext>
              </a:extLst>
            </p:cNvPr>
            <p:cNvSpPr/>
            <p:nvPr userDrawn="1"/>
          </p:nvSpPr>
          <p:spPr>
            <a:xfrm>
              <a:off x="5209673" y="242606"/>
              <a:ext cx="1467842" cy="360000"/>
            </a:xfrm>
            <a:prstGeom prst="rect">
              <a:avLst/>
            </a:prstGeom>
            <a:solidFill>
              <a:srgbClr val="EEA31D"/>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1200" b="1" dirty="0">
                  <a:solidFill>
                    <a:schemeClr val="bg1"/>
                  </a:solidFill>
                  <a:effectLst/>
                  <a:ea typeface="游ゴシック Light" panose="020B0300000000000000" pitchFamily="50" charset="-128"/>
                  <a:cs typeface="Times New Roman" panose="02020603050405020304" pitchFamily="18" charset="0"/>
                </a:rPr>
                <a:t>工事</a:t>
              </a:r>
              <a:r>
                <a:rPr lang="ja-JP" altLang="ja-JP" sz="1600" b="1" dirty="0">
                  <a:solidFill>
                    <a:schemeClr val="bg1"/>
                  </a:solidFill>
                  <a:effectLst/>
                  <a:ea typeface="游ゴシック Light" panose="020B0300000000000000" pitchFamily="50" charset="-128"/>
                  <a:cs typeface="Times New Roman" panose="02020603050405020304" pitchFamily="18" charset="0"/>
                </a:rPr>
                <a:t>【</a:t>
              </a:r>
              <a:r>
                <a:rPr lang="ja-JP" altLang="en-US" sz="1600" b="1" dirty="0">
                  <a:solidFill>
                    <a:schemeClr val="bg1"/>
                  </a:solidFill>
                  <a:effectLst/>
                  <a:ea typeface="游ゴシック Light" panose="020B0300000000000000" pitchFamily="50" charset="-128"/>
                  <a:cs typeface="Times New Roman" panose="02020603050405020304" pitchFamily="18" charset="0"/>
                </a:rPr>
                <a:t>後</a:t>
              </a:r>
              <a:r>
                <a:rPr lang="ja-JP" altLang="ja-JP" sz="1600" b="1" dirty="0">
                  <a:solidFill>
                    <a:schemeClr val="bg1"/>
                  </a:solidFill>
                  <a:effectLst/>
                  <a:ea typeface="游ゴシック Light" panose="020B0300000000000000" pitchFamily="50" charset="-128"/>
                  <a:cs typeface="Times New Roman" panose="02020603050405020304" pitchFamily="18" charset="0"/>
                </a:rPr>
                <a:t>】</a:t>
              </a:r>
              <a:r>
                <a:rPr lang="ja-JP" altLang="ja-JP" sz="1200" b="1" dirty="0">
                  <a:solidFill>
                    <a:schemeClr val="bg1"/>
                  </a:solidFill>
                  <a:effectLst/>
                  <a:ea typeface="游ゴシック Light" panose="020B0300000000000000" pitchFamily="50" charset="-128"/>
                  <a:cs typeface="Times New Roman" panose="02020603050405020304" pitchFamily="18" charset="0"/>
                </a:rPr>
                <a:t>用</a:t>
              </a:r>
              <a:endParaRPr kumimoji="1" lang="ja-JP" altLang="en-US" sz="1200" b="1" u="sng" dirty="0">
                <a:solidFill>
                  <a:schemeClr val="bg1"/>
                </a:solidFill>
              </a:endParaRPr>
            </a:p>
          </p:txBody>
        </p:sp>
        <p:sp>
          <p:nvSpPr>
            <p:cNvPr id="101" name="正方形/長方形 100">
              <a:extLst>
                <a:ext uri="{FF2B5EF4-FFF2-40B4-BE49-F238E27FC236}">
                  <a16:creationId xmlns:a16="http://schemas.microsoft.com/office/drawing/2014/main" id="{F5183B86-4D51-49AF-B5DC-002B5A222F41}"/>
                </a:ext>
              </a:extLst>
            </p:cNvPr>
            <p:cNvSpPr/>
            <p:nvPr userDrawn="1"/>
          </p:nvSpPr>
          <p:spPr>
            <a:xfrm>
              <a:off x="1759789" y="242606"/>
              <a:ext cx="3449884" cy="36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latin typeface="+mn-lt"/>
                </a:rPr>
                <a:t>工　事　写　真　台　紙</a:t>
              </a:r>
            </a:p>
          </p:txBody>
        </p:sp>
        <p:sp>
          <p:nvSpPr>
            <p:cNvPr id="102" name="正方形/長方形 101">
              <a:extLst>
                <a:ext uri="{FF2B5EF4-FFF2-40B4-BE49-F238E27FC236}">
                  <a16:creationId xmlns:a16="http://schemas.microsoft.com/office/drawing/2014/main" id="{F5183B86-4D51-49AF-B5DC-002B5A222F41}"/>
                </a:ext>
              </a:extLst>
            </p:cNvPr>
            <p:cNvSpPr/>
            <p:nvPr userDrawn="1"/>
          </p:nvSpPr>
          <p:spPr>
            <a:xfrm>
              <a:off x="177531" y="242606"/>
              <a:ext cx="1582258" cy="360000"/>
            </a:xfrm>
            <a:prstGeom prst="rect">
              <a:avLst/>
            </a:prstGeom>
            <a:solidFill>
              <a:srgbClr val="EEA31D"/>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latin typeface="游ゴシック Light" panose="020B0300000000000000" pitchFamily="50" charset="-128"/>
                  <a:ea typeface="游ゴシック Light" panose="020B0300000000000000" pitchFamily="50" charset="-128"/>
                </a:rPr>
                <a:t>非住宅用</a:t>
              </a:r>
            </a:p>
          </p:txBody>
        </p:sp>
      </p:grpSp>
      <p:sp>
        <p:nvSpPr>
          <p:cNvPr id="49" name="スライド番号プレースホルダー 2">
            <a:extLst>
              <a:ext uri="{FF2B5EF4-FFF2-40B4-BE49-F238E27FC236}">
                <a16:creationId xmlns:a16="http://schemas.microsoft.com/office/drawing/2014/main" id="{F6C6EA40-6024-466D-A91D-43180CD6CAAD}"/>
              </a:ext>
            </a:extLst>
          </p:cNvPr>
          <p:cNvSpPr>
            <a:spLocks noGrp="1"/>
          </p:cNvSpPr>
          <p:nvPr userDrawn="1">
            <p:ph type="sldNum" sz="quarter" idx="4"/>
          </p:nvPr>
        </p:nvSpPr>
        <p:spPr>
          <a:xfrm>
            <a:off x="5314950" y="9761673"/>
            <a:ext cx="1543050" cy="138803"/>
          </a:xfrm>
          <a:prstGeom prst="rect">
            <a:avLst/>
          </a:prstGeom>
        </p:spPr>
        <p:txBody>
          <a:bodyPr vert="horz" lIns="91440" tIns="45720" rIns="91440" bIns="45720" rtlCol="0" anchor="ctr"/>
          <a:lstStyle>
            <a:lvl1pPr algn="r">
              <a:defRPr sz="900">
                <a:solidFill>
                  <a:schemeClr val="tx1">
                    <a:tint val="75000"/>
                  </a:schemeClr>
                </a:solidFill>
              </a:defRPr>
            </a:lvl1pPr>
          </a:lstStyle>
          <a:p>
            <a:fld id="{752E8C18-5E09-4B72-AA5F-47EFAA729AD3}" type="slidenum">
              <a:rPr lang="ja-JP" altLang="en-US" smtClean="0"/>
              <a:pPr/>
              <a:t>‹#›</a:t>
            </a:fld>
            <a:endParaRPr lang="ja-JP" altLang="en-US" dirty="0"/>
          </a:p>
        </p:txBody>
      </p:sp>
      <p:grpSp>
        <p:nvGrpSpPr>
          <p:cNvPr id="8" name="グループ化 7">
            <a:extLst>
              <a:ext uri="{FF2B5EF4-FFF2-40B4-BE49-F238E27FC236}">
                <a16:creationId xmlns:a16="http://schemas.microsoft.com/office/drawing/2014/main" id="{D25211F2-E976-5EF0-CB64-52351518386C}"/>
              </a:ext>
            </a:extLst>
          </p:cNvPr>
          <p:cNvGrpSpPr/>
          <p:nvPr userDrawn="1"/>
        </p:nvGrpSpPr>
        <p:grpSpPr>
          <a:xfrm>
            <a:off x="180444" y="653249"/>
            <a:ext cx="3248549" cy="3027659"/>
            <a:chOff x="180444" y="653249"/>
            <a:chExt cx="3248549" cy="3027659"/>
          </a:xfrm>
        </p:grpSpPr>
        <p:sp>
          <p:nvSpPr>
            <p:cNvPr id="132" name="正方形/長方形 131">
              <a:extLst>
                <a:ext uri="{FF2B5EF4-FFF2-40B4-BE49-F238E27FC236}">
                  <a16:creationId xmlns:a16="http://schemas.microsoft.com/office/drawing/2014/main" id="{52F0E7DE-8F7A-48BB-A27D-A52CA071E78C}"/>
                </a:ext>
              </a:extLst>
            </p:cNvPr>
            <p:cNvSpPr/>
            <p:nvPr userDrawn="1"/>
          </p:nvSpPr>
          <p:spPr>
            <a:xfrm>
              <a:off x="180461" y="656149"/>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3" name="テキスト ボックス 132">
              <a:extLst>
                <a:ext uri="{FF2B5EF4-FFF2-40B4-BE49-F238E27FC236}">
                  <a16:creationId xmlns:a16="http://schemas.microsoft.com/office/drawing/2014/main" id="{54A1A91C-4898-40DC-A741-76E41BC335EB}"/>
                </a:ext>
              </a:extLst>
            </p:cNvPr>
            <p:cNvSpPr txBox="1"/>
            <p:nvPr userDrawn="1"/>
          </p:nvSpPr>
          <p:spPr>
            <a:xfrm>
              <a:off x="206771" y="2861383"/>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134" name="正方形/長方形 133">
              <a:extLst>
                <a:ext uri="{FF2B5EF4-FFF2-40B4-BE49-F238E27FC236}">
                  <a16:creationId xmlns:a16="http://schemas.microsoft.com/office/drawing/2014/main" id="{4A38F1C7-F06D-4A68-97C5-30E8871617A3}"/>
                </a:ext>
              </a:extLst>
            </p:cNvPr>
            <p:cNvSpPr/>
            <p:nvPr userDrawn="1"/>
          </p:nvSpPr>
          <p:spPr>
            <a:xfrm>
              <a:off x="180444" y="653249"/>
              <a:ext cx="3246624"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5</a:t>
              </a:r>
            </a:p>
          </p:txBody>
        </p:sp>
        <p:sp>
          <p:nvSpPr>
            <p:cNvPr id="136" name="正方形/長方形 135">
              <a:extLst>
                <a:ext uri="{FF2B5EF4-FFF2-40B4-BE49-F238E27FC236}">
                  <a16:creationId xmlns:a16="http://schemas.microsoft.com/office/drawing/2014/main" id="{4A38F1C7-F06D-4A68-97C5-30E8871617A3}"/>
                </a:ext>
              </a:extLst>
            </p:cNvPr>
            <p:cNvSpPr/>
            <p:nvPr userDrawn="1"/>
          </p:nvSpPr>
          <p:spPr>
            <a:xfrm>
              <a:off x="180444" y="975977"/>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137" name="正方形/長方形 136">
              <a:extLst>
                <a:ext uri="{FF2B5EF4-FFF2-40B4-BE49-F238E27FC236}">
                  <a16:creationId xmlns:a16="http://schemas.microsoft.com/office/drawing/2014/main" id="{4A38F1C7-F06D-4A68-97C5-30E8871617A3}"/>
                </a:ext>
              </a:extLst>
            </p:cNvPr>
            <p:cNvSpPr/>
            <p:nvPr userDrawn="1"/>
          </p:nvSpPr>
          <p:spPr>
            <a:xfrm>
              <a:off x="981636" y="975977"/>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2" name="テキスト ボックス 1">
              <a:extLst>
                <a:ext uri="{FF2B5EF4-FFF2-40B4-BE49-F238E27FC236}">
                  <a16:creationId xmlns:a16="http://schemas.microsoft.com/office/drawing/2014/main" id="{5875B0B1-06FE-97F9-9BC7-51584E8695A4}"/>
                </a:ext>
              </a:extLst>
            </p:cNvPr>
            <p:cNvSpPr txBox="1"/>
            <p:nvPr userDrawn="1"/>
          </p:nvSpPr>
          <p:spPr>
            <a:xfrm>
              <a:off x="1397517" y="1531159"/>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5</a:t>
              </a:r>
              <a:endParaRPr kumimoji="1" lang="en-US" altLang="ja-JP" sz="5400" b="1" dirty="0">
                <a:solidFill>
                  <a:schemeClr val="bg1">
                    <a:lumMod val="75000"/>
                  </a:schemeClr>
                </a:solidFill>
              </a:endParaRPr>
            </a:p>
          </p:txBody>
        </p:sp>
      </p:grpSp>
      <p:grpSp>
        <p:nvGrpSpPr>
          <p:cNvPr id="9" name="グループ化 8">
            <a:extLst>
              <a:ext uri="{FF2B5EF4-FFF2-40B4-BE49-F238E27FC236}">
                <a16:creationId xmlns:a16="http://schemas.microsoft.com/office/drawing/2014/main" id="{1FF0957E-6761-E2AA-3CDB-A21DBA6D4E70}"/>
              </a:ext>
            </a:extLst>
          </p:cNvPr>
          <p:cNvGrpSpPr/>
          <p:nvPr userDrawn="1"/>
        </p:nvGrpSpPr>
        <p:grpSpPr>
          <a:xfrm>
            <a:off x="3427079" y="653249"/>
            <a:ext cx="3248549" cy="3027659"/>
            <a:chOff x="3427079" y="653249"/>
            <a:chExt cx="3248549" cy="3027659"/>
          </a:xfrm>
        </p:grpSpPr>
        <p:sp>
          <p:nvSpPr>
            <p:cNvPr id="139" name="正方形/長方形 138">
              <a:extLst>
                <a:ext uri="{FF2B5EF4-FFF2-40B4-BE49-F238E27FC236}">
                  <a16:creationId xmlns:a16="http://schemas.microsoft.com/office/drawing/2014/main" id="{52F0E7DE-8F7A-48BB-A27D-A52CA071E78C}"/>
                </a:ext>
              </a:extLst>
            </p:cNvPr>
            <p:cNvSpPr/>
            <p:nvPr userDrawn="1"/>
          </p:nvSpPr>
          <p:spPr>
            <a:xfrm>
              <a:off x="3427096" y="656149"/>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テキスト ボックス 139">
              <a:extLst>
                <a:ext uri="{FF2B5EF4-FFF2-40B4-BE49-F238E27FC236}">
                  <a16:creationId xmlns:a16="http://schemas.microsoft.com/office/drawing/2014/main" id="{54A1A91C-4898-40DC-A741-76E41BC335EB}"/>
                </a:ext>
              </a:extLst>
            </p:cNvPr>
            <p:cNvSpPr txBox="1"/>
            <p:nvPr userDrawn="1"/>
          </p:nvSpPr>
          <p:spPr>
            <a:xfrm>
              <a:off x="3453406" y="2861383"/>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141" name="正方形/長方形 140">
              <a:extLst>
                <a:ext uri="{FF2B5EF4-FFF2-40B4-BE49-F238E27FC236}">
                  <a16:creationId xmlns:a16="http://schemas.microsoft.com/office/drawing/2014/main" id="{4A38F1C7-F06D-4A68-97C5-30E8871617A3}"/>
                </a:ext>
              </a:extLst>
            </p:cNvPr>
            <p:cNvSpPr/>
            <p:nvPr userDrawn="1"/>
          </p:nvSpPr>
          <p:spPr>
            <a:xfrm>
              <a:off x="3427079" y="653249"/>
              <a:ext cx="3246624"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6</a:t>
              </a:r>
            </a:p>
          </p:txBody>
        </p:sp>
        <p:sp>
          <p:nvSpPr>
            <p:cNvPr id="143" name="正方形/長方形 142">
              <a:extLst>
                <a:ext uri="{FF2B5EF4-FFF2-40B4-BE49-F238E27FC236}">
                  <a16:creationId xmlns:a16="http://schemas.microsoft.com/office/drawing/2014/main" id="{4A38F1C7-F06D-4A68-97C5-30E8871617A3}"/>
                </a:ext>
              </a:extLst>
            </p:cNvPr>
            <p:cNvSpPr/>
            <p:nvPr userDrawn="1"/>
          </p:nvSpPr>
          <p:spPr>
            <a:xfrm>
              <a:off x="3427079" y="975977"/>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144" name="正方形/長方形 143">
              <a:extLst>
                <a:ext uri="{FF2B5EF4-FFF2-40B4-BE49-F238E27FC236}">
                  <a16:creationId xmlns:a16="http://schemas.microsoft.com/office/drawing/2014/main" id="{4A38F1C7-F06D-4A68-97C5-30E8871617A3}"/>
                </a:ext>
              </a:extLst>
            </p:cNvPr>
            <p:cNvSpPr/>
            <p:nvPr userDrawn="1"/>
          </p:nvSpPr>
          <p:spPr>
            <a:xfrm>
              <a:off x="4228271" y="975977"/>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3" name="テキスト ボックス 2">
              <a:extLst>
                <a:ext uri="{FF2B5EF4-FFF2-40B4-BE49-F238E27FC236}">
                  <a16:creationId xmlns:a16="http://schemas.microsoft.com/office/drawing/2014/main" id="{BF76AE98-4BA7-844B-B4BF-3FD20CC5B110}"/>
                </a:ext>
              </a:extLst>
            </p:cNvPr>
            <p:cNvSpPr txBox="1"/>
            <p:nvPr userDrawn="1"/>
          </p:nvSpPr>
          <p:spPr>
            <a:xfrm>
              <a:off x="4682307" y="1491186"/>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6</a:t>
              </a:r>
              <a:endParaRPr kumimoji="1" lang="en-US" altLang="ja-JP" sz="5400" b="1" dirty="0">
                <a:solidFill>
                  <a:schemeClr val="bg1">
                    <a:lumMod val="75000"/>
                  </a:schemeClr>
                </a:solidFill>
              </a:endParaRPr>
            </a:p>
          </p:txBody>
        </p:sp>
      </p:grpSp>
      <p:grpSp>
        <p:nvGrpSpPr>
          <p:cNvPr id="10" name="グループ化 9">
            <a:extLst>
              <a:ext uri="{FF2B5EF4-FFF2-40B4-BE49-F238E27FC236}">
                <a16:creationId xmlns:a16="http://schemas.microsoft.com/office/drawing/2014/main" id="{46B1BB2F-2130-CA42-EDFB-AB7BF67B17B3}"/>
              </a:ext>
            </a:extLst>
          </p:cNvPr>
          <p:cNvGrpSpPr/>
          <p:nvPr userDrawn="1"/>
        </p:nvGrpSpPr>
        <p:grpSpPr>
          <a:xfrm>
            <a:off x="180444" y="3686157"/>
            <a:ext cx="3248549" cy="3027659"/>
            <a:chOff x="180444" y="3686157"/>
            <a:chExt cx="3248549" cy="3027659"/>
          </a:xfrm>
        </p:grpSpPr>
        <p:sp>
          <p:nvSpPr>
            <p:cNvPr id="104" name="正方形/長方形 103">
              <a:extLst>
                <a:ext uri="{FF2B5EF4-FFF2-40B4-BE49-F238E27FC236}">
                  <a16:creationId xmlns:a16="http://schemas.microsoft.com/office/drawing/2014/main" id="{52F0E7DE-8F7A-48BB-A27D-A52CA071E78C}"/>
                </a:ext>
              </a:extLst>
            </p:cNvPr>
            <p:cNvSpPr/>
            <p:nvPr userDrawn="1"/>
          </p:nvSpPr>
          <p:spPr>
            <a:xfrm>
              <a:off x="180461" y="3689057"/>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テキスト ボックス 104">
              <a:extLst>
                <a:ext uri="{FF2B5EF4-FFF2-40B4-BE49-F238E27FC236}">
                  <a16:creationId xmlns:a16="http://schemas.microsoft.com/office/drawing/2014/main" id="{54A1A91C-4898-40DC-A741-76E41BC335EB}"/>
                </a:ext>
              </a:extLst>
            </p:cNvPr>
            <p:cNvSpPr txBox="1"/>
            <p:nvPr userDrawn="1"/>
          </p:nvSpPr>
          <p:spPr>
            <a:xfrm>
              <a:off x="206771" y="5894291"/>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106" name="正方形/長方形 105">
              <a:extLst>
                <a:ext uri="{FF2B5EF4-FFF2-40B4-BE49-F238E27FC236}">
                  <a16:creationId xmlns:a16="http://schemas.microsoft.com/office/drawing/2014/main" id="{4A38F1C7-F06D-4A68-97C5-30E8871617A3}"/>
                </a:ext>
              </a:extLst>
            </p:cNvPr>
            <p:cNvSpPr/>
            <p:nvPr userDrawn="1"/>
          </p:nvSpPr>
          <p:spPr>
            <a:xfrm>
              <a:off x="180444" y="3686157"/>
              <a:ext cx="3246624"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7</a:t>
              </a:r>
            </a:p>
          </p:txBody>
        </p:sp>
        <p:sp>
          <p:nvSpPr>
            <p:cNvPr id="108" name="正方形/長方形 107">
              <a:extLst>
                <a:ext uri="{FF2B5EF4-FFF2-40B4-BE49-F238E27FC236}">
                  <a16:creationId xmlns:a16="http://schemas.microsoft.com/office/drawing/2014/main" id="{4A38F1C7-F06D-4A68-97C5-30E8871617A3}"/>
                </a:ext>
              </a:extLst>
            </p:cNvPr>
            <p:cNvSpPr/>
            <p:nvPr userDrawn="1"/>
          </p:nvSpPr>
          <p:spPr>
            <a:xfrm>
              <a:off x="180444" y="4008885"/>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109" name="正方形/長方形 108">
              <a:extLst>
                <a:ext uri="{FF2B5EF4-FFF2-40B4-BE49-F238E27FC236}">
                  <a16:creationId xmlns:a16="http://schemas.microsoft.com/office/drawing/2014/main" id="{4A38F1C7-F06D-4A68-97C5-30E8871617A3}"/>
                </a:ext>
              </a:extLst>
            </p:cNvPr>
            <p:cNvSpPr/>
            <p:nvPr userDrawn="1"/>
          </p:nvSpPr>
          <p:spPr>
            <a:xfrm>
              <a:off x="981636" y="4008885"/>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4" name="テキスト ボックス 3">
              <a:extLst>
                <a:ext uri="{FF2B5EF4-FFF2-40B4-BE49-F238E27FC236}">
                  <a16:creationId xmlns:a16="http://schemas.microsoft.com/office/drawing/2014/main" id="{7531A4B9-3D27-D19E-B686-0FAB28F75B21}"/>
                </a:ext>
              </a:extLst>
            </p:cNvPr>
            <p:cNvSpPr txBox="1"/>
            <p:nvPr userDrawn="1"/>
          </p:nvSpPr>
          <p:spPr>
            <a:xfrm>
              <a:off x="1397517" y="4575659"/>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7</a:t>
              </a:r>
              <a:endParaRPr kumimoji="1" lang="en-US" altLang="ja-JP" sz="5400" b="1" dirty="0">
                <a:solidFill>
                  <a:schemeClr val="bg1">
                    <a:lumMod val="75000"/>
                  </a:schemeClr>
                </a:solidFill>
              </a:endParaRPr>
            </a:p>
          </p:txBody>
        </p:sp>
      </p:grpSp>
      <p:grpSp>
        <p:nvGrpSpPr>
          <p:cNvPr id="11" name="グループ化 10">
            <a:extLst>
              <a:ext uri="{FF2B5EF4-FFF2-40B4-BE49-F238E27FC236}">
                <a16:creationId xmlns:a16="http://schemas.microsoft.com/office/drawing/2014/main" id="{77922D58-3AF4-7756-3665-4E2964F584A6}"/>
              </a:ext>
            </a:extLst>
          </p:cNvPr>
          <p:cNvGrpSpPr/>
          <p:nvPr userDrawn="1"/>
        </p:nvGrpSpPr>
        <p:grpSpPr>
          <a:xfrm>
            <a:off x="3427079" y="3686157"/>
            <a:ext cx="3248549" cy="3027659"/>
            <a:chOff x="3427079" y="3686157"/>
            <a:chExt cx="3248549" cy="3027659"/>
          </a:xfrm>
        </p:grpSpPr>
        <p:sp>
          <p:nvSpPr>
            <p:cNvPr id="111" name="正方形/長方形 110">
              <a:extLst>
                <a:ext uri="{FF2B5EF4-FFF2-40B4-BE49-F238E27FC236}">
                  <a16:creationId xmlns:a16="http://schemas.microsoft.com/office/drawing/2014/main" id="{52F0E7DE-8F7A-48BB-A27D-A52CA071E78C}"/>
                </a:ext>
              </a:extLst>
            </p:cNvPr>
            <p:cNvSpPr/>
            <p:nvPr userDrawn="1"/>
          </p:nvSpPr>
          <p:spPr>
            <a:xfrm>
              <a:off x="3427096" y="3689057"/>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テキスト ボックス 111">
              <a:extLst>
                <a:ext uri="{FF2B5EF4-FFF2-40B4-BE49-F238E27FC236}">
                  <a16:creationId xmlns:a16="http://schemas.microsoft.com/office/drawing/2014/main" id="{54A1A91C-4898-40DC-A741-76E41BC335EB}"/>
                </a:ext>
              </a:extLst>
            </p:cNvPr>
            <p:cNvSpPr txBox="1"/>
            <p:nvPr userDrawn="1"/>
          </p:nvSpPr>
          <p:spPr>
            <a:xfrm>
              <a:off x="3453406" y="5894291"/>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113" name="正方形/長方形 112">
              <a:extLst>
                <a:ext uri="{FF2B5EF4-FFF2-40B4-BE49-F238E27FC236}">
                  <a16:creationId xmlns:a16="http://schemas.microsoft.com/office/drawing/2014/main" id="{4A38F1C7-F06D-4A68-97C5-30E8871617A3}"/>
                </a:ext>
              </a:extLst>
            </p:cNvPr>
            <p:cNvSpPr/>
            <p:nvPr userDrawn="1"/>
          </p:nvSpPr>
          <p:spPr>
            <a:xfrm>
              <a:off x="3427079" y="3686157"/>
              <a:ext cx="3246624"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8</a:t>
              </a:r>
            </a:p>
          </p:txBody>
        </p:sp>
        <p:sp>
          <p:nvSpPr>
            <p:cNvPr id="115" name="正方形/長方形 114">
              <a:extLst>
                <a:ext uri="{FF2B5EF4-FFF2-40B4-BE49-F238E27FC236}">
                  <a16:creationId xmlns:a16="http://schemas.microsoft.com/office/drawing/2014/main" id="{4A38F1C7-F06D-4A68-97C5-30E8871617A3}"/>
                </a:ext>
              </a:extLst>
            </p:cNvPr>
            <p:cNvSpPr/>
            <p:nvPr userDrawn="1"/>
          </p:nvSpPr>
          <p:spPr>
            <a:xfrm>
              <a:off x="3427079" y="4008885"/>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116" name="正方形/長方形 115">
              <a:extLst>
                <a:ext uri="{FF2B5EF4-FFF2-40B4-BE49-F238E27FC236}">
                  <a16:creationId xmlns:a16="http://schemas.microsoft.com/office/drawing/2014/main" id="{4A38F1C7-F06D-4A68-97C5-30E8871617A3}"/>
                </a:ext>
              </a:extLst>
            </p:cNvPr>
            <p:cNvSpPr/>
            <p:nvPr userDrawn="1"/>
          </p:nvSpPr>
          <p:spPr>
            <a:xfrm>
              <a:off x="4228271" y="4008885"/>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5" name="テキスト ボックス 4">
              <a:extLst>
                <a:ext uri="{FF2B5EF4-FFF2-40B4-BE49-F238E27FC236}">
                  <a16:creationId xmlns:a16="http://schemas.microsoft.com/office/drawing/2014/main" id="{4930E9CC-739D-2642-01E5-870D57BEA6A9}"/>
                </a:ext>
              </a:extLst>
            </p:cNvPr>
            <p:cNvSpPr txBox="1"/>
            <p:nvPr userDrawn="1"/>
          </p:nvSpPr>
          <p:spPr>
            <a:xfrm>
              <a:off x="4682307" y="4535686"/>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8</a:t>
              </a:r>
              <a:endParaRPr kumimoji="1" lang="en-US" altLang="ja-JP" sz="5400" b="1" dirty="0">
                <a:solidFill>
                  <a:schemeClr val="bg1">
                    <a:lumMod val="75000"/>
                  </a:schemeClr>
                </a:solidFill>
              </a:endParaRPr>
            </a:p>
          </p:txBody>
        </p:sp>
      </p:grpSp>
      <p:grpSp>
        <p:nvGrpSpPr>
          <p:cNvPr id="12" name="グループ化 11">
            <a:extLst>
              <a:ext uri="{FF2B5EF4-FFF2-40B4-BE49-F238E27FC236}">
                <a16:creationId xmlns:a16="http://schemas.microsoft.com/office/drawing/2014/main" id="{F4DCAB2F-CA90-91ED-0F2E-09391228B276}"/>
              </a:ext>
            </a:extLst>
          </p:cNvPr>
          <p:cNvGrpSpPr/>
          <p:nvPr userDrawn="1"/>
        </p:nvGrpSpPr>
        <p:grpSpPr>
          <a:xfrm>
            <a:off x="180444" y="6716360"/>
            <a:ext cx="3248549" cy="3027659"/>
            <a:chOff x="180444" y="6716360"/>
            <a:chExt cx="3248549" cy="3027659"/>
          </a:xfrm>
        </p:grpSpPr>
        <p:sp>
          <p:nvSpPr>
            <p:cNvPr id="118" name="正方形/長方形 117">
              <a:extLst>
                <a:ext uri="{FF2B5EF4-FFF2-40B4-BE49-F238E27FC236}">
                  <a16:creationId xmlns:a16="http://schemas.microsoft.com/office/drawing/2014/main" id="{52F0E7DE-8F7A-48BB-A27D-A52CA071E78C}"/>
                </a:ext>
              </a:extLst>
            </p:cNvPr>
            <p:cNvSpPr/>
            <p:nvPr userDrawn="1"/>
          </p:nvSpPr>
          <p:spPr>
            <a:xfrm>
              <a:off x="180461" y="6719260"/>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テキスト ボックス 118">
              <a:extLst>
                <a:ext uri="{FF2B5EF4-FFF2-40B4-BE49-F238E27FC236}">
                  <a16:creationId xmlns:a16="http://schemas.microsoft.com/office/drawing/2014/main" id="{54A1A91C-4898-40DC-A741-76E41BC335EB}"/>
                </a:ext>
              </a:extLst>
            </p:cNvPr>
            <p:cNvSpPr txBox="1"/>
            <p:nvPr userDrawn="1"/>
          </p:nvSpPr>
          <p:spPr>
            <a:xfrm>
              <a:off x="206771" y="8924494"/>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120" name="正方形/長方形 119">
              <a:extLst>
                <a:ext uri="{FF2B5EF4-FFF2-40B4-BE49-F238E27FC236}">
                  <a16:creationId xmlns:a16="http://schemas.microsoft.com/office/drawing/2014/main" id="{4A38F1C7-F06D-4A68-97C5-30E8871617A3}"/>
                </a:ext>
              </a:extLst>
            </p:cNvPr>
            <p:cNvSpPr/>
            <p:nvPr userDrawn="1"/>
          </p:nvSpPr>
          <p:spPr>
            <a:xfrm>
              <a:off x="180444" y="6716360"/>
              <a:ext cx="3246624"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9</a:t>
              </a:r>
            </a:p>
          </p:txBody>
        </p:sp>
        <p:sp>
          <p:nvSpPr>
            <p:cNvPr id="122" name="正方形/長方形 121">
              <a:extLst>
                <a:ext uri="{FF2B5EF4-FFF2-40B4-BE49-F238E27FC236}">
                  <a16:creationId xmlns:a16="http://schemas.microsoft.com/office/drawing/2014/main" id="{4A38F1C7-F06D-4A68-97C5-30E8871617A3}"/>
                </a:ext>
              </a:extLst>
            </p:cNvPr>
            <p:cNvSpPr/>
            <p:nvPr userDrawn="1"/>
          </p:nvSpPr>
          <p:spPr>
            <a:xfrm>
              <a:off x="180444" y="7039088"/>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123" name="正方形/長方形 122">
              <a:extLst>
                <a:ext uri="{FF2B5EF4-FFF2-40B4-BE49-F238E27FC236}">
                  <a16:creationId xmlns:a16="http://schemas.microsoft.com/office/drawing/2014/main" id="{4A38F1C7-F06D-4A68-97C5-30E8871617A3}"/>
                </a:ext>
              </a:extLst>
            </p:cNvPr>
            <p:cNvSpPr/>
            <p:nvPr userDrawn="1"/>
          </p:nvSpPr>
          <p:spPr>
            <a:xfrm>
              <a:off x="981636" y="7039088"/>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6" name="テキスト ボックス 5">
              <a:extLst>
                <a:ext uri="{FF2B5EF4-FFF2-40B4-BE49-F238E27FC236}">
                  <a16:creationId xmlns:a16="http://schemas.microsoft.com/office/drawing/2014/main" id="{D5D20E20-2674-E4F4-799E-8CAF09B5A213}"/>
                </a:ext>
              </a:extLst>
            </p:cNvPr>
            <p:cNvSpPr txBox="1"/>
            <p:nvPr userDrawn="1"/>
          </p:nvSpPr>
          <p:spPr>
            <a:xfrm>
              <a:off x="1395275" y="7610674"/>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9</a:t>
              </a:r>
              <a:endParaRPr kumimoji="1" lang="en-US" altLang="ja-JP" sz="5400" b="1" dirty="0">
                <a:solidFill>
                  <a:schemeClr val="bg1">
                    <a:lumMod val="75000"/>
                  </a:schemeClr>
                </a:solidFill>
              </a:endParaRPr>
            </a:p>
          </p:txBody>
        </p:sp>
      </p:grpSp>
      <p:grpSp>
        <p:nvGrpSpPr>
          <p:cNvPr id="13" name="グループ化 12">
            <a:extLst>
              <a:ext uri="{FF2B5EF4-FFF2-40B4-BE49-F238E27FC236}">
                <a16:creationId xmlns:a16="http://schemas.microsoft.com/office/drawing/2014/main" id="{DCF7C534-2EA8-ADFB-474F-F29F94D0B786}"/>
              </a:ext>
            </a:extLst>
          </p:cNvPr>
          <p:cNvGrpSpPr/>
          <p:nvPr userDrawn="1"/>
        </p:nvGrpSpPr>
        <p:grpSpPr>
          <a:xfrm>
            <a:off x="3427079" y="6716360"/>
            <a:ext cx="3248549" cy="3027659"/>
            <a:chOff x="3427079" y="6716360"/>
            <a:chExt cx="3248549" cy="3027659"/>
          </a:xfrm>
        </p:grpSpPr>
        <p:sp>
          <p:nvSpPr>
            <p:cNvPr id="125" name="正方形/長方形 124">
              <a:extLst>
                <a:ext uri="{FF2B5EF4-FFF2-40B4-BE49-F238E27FC236}">
                  <a16:creationId xmlns:a16="http://schemas.microsoft.com/office/drawing/2014/main" id="{52F0E7DE-8F7A-48BB-A27D-A52CA071E78C}"/>
                </a:ext>
              </a:extLst>
            </p:cNvPr>
            <p:cNvSpPr/>
            <p:nvPr userDrawn="1"/>
          </p:nvSpPr>
          <p:spPr>
            <a:xfrm>
              <a:off x="3427096" y="6719260"/>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テキスト ボックス 125">
              <a:extLst>
                <a:ext uri="{FF2B5EF4-FFF2-40B4-BE49-F238E27FC236}">
                  <a16:creationId xmlns:a16="http://schemas.microsoft.com/office/drawing/2014/main" id="{54A1A91C-4898-40DC-A741-76E41BC335EB}"/>
                </a:ext>
              </a:extLst>
            </p:cNvPr>
            <p:cNvSpPr txBox="1"/>
            <p:nvPr userDrawn="1"/>
          </p:nvSpPr>
          <p:spPr>
            <a:xfrm>
              <a:off x="3453406" y="8924494"/>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127" name="正方形/長方形 126">
              <a:extLst>
                <a:ext uri="{FF2B5EF4-FFF2-40B4-BE49-F238E27FC236}">
                  <a16:creationId xmlns:a16="http://schemas.microsoft.com/office/drawing/2014/main" id="{4A38F1C7-F06D-4A68-97C5-30E8871617A3}"/>
                </a:ext>
              </a:extLst>
            </p:cNvPr>
            <p:cNvSpPr/>
            <p:nvPr userDrawn="1"/>
          </p:nvSpPr>
          <p:spPr>
            <a:xfrm>
              <a:off x="3427079" y="6716360"/>
              <a:ext cx="3246624"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10</a:t>
              </a:r>
            </a:p>
          </p:txBody>
        </p:sp>
        <p:sp>
          <p:nvSpPr>
            <p:cNvPr id="129" name="正方形/長方形 128">
              <a:extLst>
                <a:ext uri="{FF2B5EF4-FFF2-40B4-BE49-F238E27FC236}">
                  <a16:creationId xmlns:a16="http://schemas.microsoft.com/office/drawing/2014/main" id="{4A38F1C7-F06D-4A68-97C5-30E8871617A3}"/>
                </a:ext>
              </a:extLst>
            </p:cNvPr>
            <p:cNvSpPr/>
            <p:nvPr userDrawn="1"/>
          </p:nvSpPr>
          <p:spPr>
            <a:xfrm>
              <a:off x="3427079" y="7039088"/>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130" name="正方形/長方形 129">
              <a:extLst>
                <a:ext uri="{FF2B5EF4-FFF2-40B4-BE49-F238E27FC236}">
                  <a16:creationId xmlns:a16="http://schemas.microsoft.com/office/drawing/2014/main" id="{4A38F1C7-F06D-4A68-97C5-30E8871617A3}"/>
                </a:ext>
              </a:extLst>
            </p:cNvPr>
            <p:cNvSpPr/>
            <p:nvPr userDrawn="1"/>
          </p:nvSpPr>
          <p:spPr>
            <a:xfrm>
              <a:off x="4228271" y="7039088"/>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7" name="テキスト ボックス 6">
              <a:extLst>
                <a:ext uri="{FF2B5EF4-FFF2-40B4-BE49-F238E27FC236}">
                  <a16:creationId xmlns:a16="http://schemas.microsoft.com/office/drawing/2014/main" id="{4658F111-6929-AB29-79AA-7225362F070E}"/>
                </a:ext>
              </a:extLst>
            </p:cNvPr>
            <p:cNvSpPr txBox="1"/>
            <p:nvPr userDrawn="1"/>
          </p:nvSpPr>
          <p:spPr>
            <a:xfrm>
              <a:off x="4197433" y="7596243"/>
              <a:ext cx="1707856" cy="1323439"/>
            </a:xfrm>
            <a:prstGeom prst="rect">
              <a:avLst/>
            </a:prstGeom>
            <a:noFill/>
          </p:spPr>
          <p:txBody>
            <a:bodyPr wrap="square" rtlCol="0">
              <a:spAutoFit/>
            </a:bodyPr>
            <a:lstStyle/>
            <a:p>
              <a:pPr algn="ctr"/>
              <a:r>
                <a:rPr kumimoji="1" lang="en-US" altLang="ja-JP" sz="8000" b="1" dirty="0">
                  <a:solidFill>
                    <a:schemeClr val="bg1">
                      <a:lumMod val="75000"/>
                    </a:schemeClr>
                  </a:solidFill>
                </a:rPr>
                <a:t>10</a:t>
              </a:r>
              <a:endParaRPr kumimoji="1" lang="en-US" altLang="ja-JP" sz="5400" b="1" dirty="0">
                <a:solidFill>
                  <a:schemeClr val="bg1">
                    <a:lumMod val="75000"/>
                  </a:schemeClr>
                </a:solidFill>
              </a:endParaRPr>
            </a:p>
          </p:txBody>
        </p:sp>
      </p:grpSp>
    </p:spTree>
    <p:extLst>
      <p:ext uri="{BB962C8B-B14F-4D97-AF65-F5344CB8AC3E}">
        <p14:creationId xmlns:p14="http://schemas.microsoft.com/office/powerpoint/2010/main" val="4076530034"/>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図プレースホルダー 27">
            <a:extLst>
              <a:ext uri="{FF2B5EF4-FFF2-40B4-BE49-F238E27FC236}">
                <a16:creationId xmlns:a16="http://schemas.microsoft.com/office/drawing/2014/main" id="{550ADA53-95C8-4EB4-9F6A-0C76D445B1D7}"/>
              </a:ext>
            </a:extLst>
          </p:cNvPr>
          <p:cNvSpPr>
            <a:spLocks noGrp="1"/>
          </p:cNvSpPr>
          <p:nvPr>
            <p:ph type="pic" sz="quarter" idx="10"/>
          </p:nvPr>
        </p:nvSpPr>
        <p:spPr/>
        <p:txBody>
          <a:bodyPr/>
          <a:lstStyle/>
          <a:p>
            <a:endParaRPr lang="ja-JP" altLang="en-US"/>
          </a:p>
        </p:txBody>
      </p:sp>
      <p:sp>
        <p:nvSpPr>
          <p:cNvPr id="3" name="テキスト プレースホルダー 2">
            <a:extLst>
              <a:ext uri="{FF2B5EF4-FFF2-40B4-BE49-F238E27FC236}">
                <a16:creationId xmlns:a16="http://schemas.microsoft.com/office/drawing/2014/main" id="{6D39708C-4A36-4726-BD9D-1AED1AF0500A}"/>
              </a:ext>
            </a:extLst>
          </p:cNvPr>
          <p:cNvSpPr>
            <a:spLocks noGrp="1"/>
          </p:cNvSpPr>
          <p:nvPr>
            <p:ph type="body" sz="quarter" idx="18"/>
          </p:nvPr>
        </p:nvSpPr>
        <p:spPr/>
        <p:txBody>
          <a:bodyPr/>
          <a:lstStyle/>
          <a:p>
            <a:endParaRPr lang="ja-JP" altLang="en-US" dirty="0"/>
          </a:p>
        </p:txBody>
      </p:sp>
      <p:sp>
        <p:nvSpPr>
          <p:cNvPr id="31" name="テキスト プレースホルダー 30">
            <a:extLst>
              <a:ext uri="{FF2B5EF4-FFF2-40B4-BE49-F238E27FC236}">
                <a16:creationId xmlns:a16="http://schemas.microsoft.com/office/drawing/2014/main" id="{0E89C6D5-5A70-49F6-94D4-23A0841CB654}"/>
              </a:ext>
            </a:extLst>
          </p:cNvPr>
          <p:cNvSpPr>
            <a:spLocks noGrp="1"/>
          </p:cNvSpPr>
          <p:nvPr>
            <p:ph type="body" sz="quarter" idx="23"/>
          </p:nvPr>
        </p:nvSpPr>
        <p:spPr/>
        <p:txBody>
          <a:bodyPr/>
          <a:lstStyle/>
          <a:p>
            <a:endParaRPr lang="ja-JP" altLang="en-US" dirty="0"/>
          </a:p>
        </p:txBody>
      </p:sp>
      <p:sp>
        <p:nvSpPr>
          <p:cNvPr id="64" name="テキスト プレースホルダー 63">
            <a:extLst>
              <a:ext uri="{FF2B5EF4-FFF2-40B4-BE49-F238E27FC236}">
                <a16:creationId xmlns:a16="http://schemas.microsoft.com/office/drawing/2014/main" id="{7A80B316-D5E9-476F-950B-9BA70537F73B}"/>
              </a:ext>
            </a:extLst>
          </p:cNvPr>
          <p:cNvSpPr>
            <a:spLocks noGrp="1"/>
          </p:cNvSpPr>
          <p:nvPr>
            <p:ph type="body" sz="quarter" idx="24"/>
          </p:nvPr>
        </p:nvSpPr>
        <p:spPr/>
        <p:txBody>
          <a:bodyPr/>
          <a:lstStyle/>
          <a:p>
            <a:endParaRPr lang="ja-JP" altLang="en-US"/>
          </a:p>
        </p:txBody>
      </p:sp>
      <p:sp>
        <p:nvSpPr>
          <p:cNvPr id="65" name="図プレースホルダー 64">
            <a:extLst>
              <a:ext uri="{FF2B5EF4-FFF2-40B4-BE49-F238E27FC236}">
                <a16:creationId xmlns:a16="http://schemas.microsoft.com/office/drawing/2014/main" id="{735D1D43-EA0A-482F-8800-B05752EB8784}"/>
              </a:ext>
            </a:extLst>
          </p:cNvPr>
          <p:cNvSpPr>
            <a:spLocks noGrp="1"/>
          </p:cNvSpPr>
          <p:nvPr>
            <p:ph type="pic" sz="quarter" idx="28"/>
          </p:nvPr>
        </p:nvSpPr>
        <p:spPr/>
        <p:txBody>
          <a:bodyPr/>
          <a:lstStyle/>
          <a:p>
            <a:endParaRPr lang="ja-JP" altLang="en-US"/>
          </a:p>
        </p:txBody>
      </p:sp>
      <p:sp>
        <p:nvSpPr>
          <p:cNvPr id="66" name="図プレースホルダー 65">
            <a:extLst>
              <a:ext uri="{FF2B5EF4-FFF2-40B4-BE49-F238E27FC236}">
                <a16:creationId xmlns:a16="http://schemas.microsoft.com/office/drawing/2014/main" id="{D8AF92A1-3D03-4EE1-A96D-9A176C3E22BF}"/>
              </a:ext>
            </a:extLst>
          </p:cNvPr>
          <p:cNvSpPr>
            <a:spLocks noGrp="1"/>
          </p:cNvSpPr>
          <p:nvPr>
            <p:ph type="pic" sz="quarter" idx="29"/>
          </p:nvPr>
        </p:nvSpPr>
        <p:spPr/>
        <p:txBody>
          <a:bodyPr/>
          <a:lstStyle/>
          <a:p>
            <a:endParaRPr lang="ja-JP" altLang="en-US"/>
          </a:p>
        </p:txBody>
      </p:sp>
      <p:sp>
        <p:nvSpPr>
          <p:cNvPr id="67" name="図プレースホルダー 66">
            <a:extLst>
              <a:ext uri="{FF2B5EF4-FFF2-40B4-BE49-F238E27FC236}">
                <a16:creationId xmlns:a16="http://schemas.microsoft.com/office/drawing/2014/main" id="{1659D5CE-148E-48C0-92F8-ABBB7EB5A19D}"/>
              </a:ext>
            </a:extLst>
          </p:cNvPr>
          <p:cNvSpPr>
            <a:spLocks noGrp="1"/>
          </p:cNvSpPr>
          <p:nvPr>
            <p:ph type="pic" sz="quarter" idx="30"/>
          </p:nvPr>
        </p:nvSpPr>
        <p:spPr/>
        <p:txBody>
          <a:bodyPr/>
          <a:lstStyle/>
          <a:p>
            <a:endParaRPr lang="ja-JP" altLang="en-US"/>
          </a:p>
        </p:txBody>
      </p:sp>
      <p:sp>
        <p:nvSpPr>
          <p:cNvPr id="77" name="スライド番号プレースホルダー 76">
            <a:extLst>
              <a:ext uri="{FF2B5EF4-FFF2-40B4-BE49-F238E27FC236}">
                <a16:creationId xmlns:a16="http://schemas.microsoft.com/office/drawing/2014/main" id="{E93E2293-2EFF-40D4-9AB9-B89C18EC1B5D}"/>
              </a:ext>
            </a:extLst>
          </p:cNvPr>
          <p:cNvSpPr>
            <a:spLocks noGrp="1"/>
          </p:cNvSpPr>
          <p:nvPr>
            <p:ph type="sldNum" sz="quarter" idx="32"/>
          </p:nvPr>
        </p:nvSpPr>
        <p:spPr/>
        <p:txBody>
          <a:bodyPr/>
          <a:lstStyle/>
          <a:p>
            <a:pPr algn="ctr"/>
            <a:fld id="{752E8C18-5E09-4B72-AA5F-47EFAA729AD3}" type="slidenum">
              <a:rPr lang="ja-JP" altLang="en-US" smtClean="0"/>
              <a:pPr algn="ctr"/>
              <a:t>1</a:t>
            </a:fld>
            <a:endParaRPr lang="ja-JP" altLang="en-US" dirty="0"/>
          </a:p>
        </p:txBody>
      </p:sp>
      <p:sp>
        <p:nvSpPr>
          <p:cNvPr id="71" name="テキスト プレースホルダー 70">
            <a:extLst>
              <a:ext uri="{FF2B5EF4-FFF2-40B4-BE49-F238E27FC236}">
                <a16:creationId xmlns:a16="http://schemas.microsoft.com/office/drawing/2014/main" id="{F23C884B-3265-4D79-97F9-6C9D479133AB}"/>
              </a:ext>
            </a:extLst>
          </p:cNvPr>
          <p:cNvSpPr>
            <a:spLocks noGrp="1"/>
          </p:cNvSpPr>
          <p:nvPr>
            <p:ph type="body" sz="quarter" idx="35"/>
          </p:nvPr>
        </p:nvSpPr>
        <p:spPr/>
        <p:txBody>
          <a:bodyPr/>
          <a:lstStyle/>
          <a:p>
            <a:endParaRPr lang="ja-JP" altLang="en-US"/>
          </a:p>
        </p:txBody>
      </p:sp>
      <p:sp>
        <p:nvSpPr>
          <p:cNvPr id="72" name="テキスト プレースホルダー 71">
            <a:extLst>
              <a:ext uri="{FF2B5EF4-FFF2-40B4-BE49-F238E27FC236}">
                <a16:creationId xmlns:a16="http://schemas.microsoft.com/office/drawing/2014/main" id="{8E37ED26-7A96-4395-9103-4D522CC80C6A}"/>
              </a:ext>
            </a:extLst>
          </p:cNvPr>
          <p:cNvSpPr>
            <a:spLocks noGrp="1"/>
          </p:cNvSpPr>
          <p:nvPr>
            <p:ph type="body" sz="quarter" idx="36"/>
          </p:nvPr>
        </p:nvSpPr>
        <p:spPr/>
        <p:txBody>
          <a:bodyPr/>
          <a:lstStyle/>
          <a:p>
            <a:endParaRPr lang="ja-JP" altLang="en-US"/>
          </a:p>
        </p:txBody>
      </p:sp>
    </p:spTree>
    <p:extLst>
      <p:ext uri="{BB962C8B-B14F-4D97-AF65-F5344CB8AC3E}">
        <p14:creationId xmlns:p14="http://schemas.microsoft.com/office/powerpoint/2010/main" val="1979169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テキスト プレースホルダー 39">
            <a:extLst>
              <a:ext uri="{FF2B5EF4-FFF2-40B4-BE49-F238E27FC236}">
                <a16:creationId xmlns:a16="http://schemas.microsoft.com/office/drawing/2014/main" id="{5DE7B92B-68F2-49E0-99CA-8A3969F3D2F5}"/>
              </a:ext>
            </a:extLst>
          </p:cNvPr>
          <p:cNvSpPr>
            <a:spLocks noGrp="1"/>
          </p:cNvSpPr>
          <p:nvPr>
            <p:ph type="body" sz="quarter" idx="23"/>
          </p:nvPr>
        </p:nvSpPr>
        <p:spPr/>
        <p:txBody>
          <a:bodyPr/>
          <a:lstStyle/>
          <a:p>
            <a:endParaRPr lang="ja-JP" altLang="en-US"/>
          </a:p>
        </p:txBody>
      </p:sp>
      <p:sp>
        <p:nvSpPr>
          <p:cNvPr id="41" name="テキスト プレースホルダー 40">
            <a:extLst>
              <a:ext uri="{FF2B5EF4-FFF2-40B4-BE49-F238E27FC236}">
                <a16:creationId xmlns:a16="http://schemas.microsoft.com/office/drawing/2014/main" id="{70C4EFEC-E4EC-48C7-97E8-B63321022E21}"/>
              </a:ext>
            </a:extLst>
          </p:cNvPr>
          <p:cNvSpPr>
            <a:spLocks noGrp="1"/>
          </p:cNvSpPr>
          <p:nvPr>
            <p:ph type="body" sz="quarter" idx="24"/>
          </p:nvPr>
        </p:nvSpPr>
        <p:spPr/>
        <p:txBody>
          <a:bodyPr/>
          <a:lstStyle/>
          <a:p>
            <a:endParaRPr lang="ja-JP" altLang="en-US"/>
          </a:p>
        </p:txBody>
      </p:sp>
      <p:sp>
        <p:nvSpPr>
          <p:cNvPr id="42" name="テキスト プレースホルダー 41">
            <a:extLst>
              <a:ext uri="{FF2B5EF4-FFF2-40B4-BE49-F238E27FC236}">
                <a16:creationId xmlns:a16="http://schemas.microsoft.com/office/drawing/2014/main" id="{B7AB2B24-1390-4E44-822E-320F438CDD92}"/>
              </a:ext>
            </a:extLst>
          </p:cNvPr>
          <p:cNvSpPr>
            <a:spLocks noGrp="1"/>
          </p:cNvSpPr>
          <p:nvPr>
            <p:ph type="body" sz="quarter" idx="25"/>
          </p:nvPr>
        </p:nvSpPr>
        <p:spPr/>
        <p:txBody>
          <a:bodyPr/>
          <a:lstStyle/>
          <a:p>
            <a:endParaRPr lang="ja-JP" altLang="en-US"/>
          </a:p>
        </p:txBody>
      </p:sp>
      <p:sp>
        <p:nvSpPr>
          <p:cNvPr id="43" name="テキスト プレースホルダー 42">
            <a:extLst>
              <a:ext uri="{FF2B5EF4-FFF2-40B4-BE49-F238E27FC236}">
                <a16:creationId xmlns:a16="http://schemas.microsoft.com/office/drawing/2014/main" id="{A0405D89-EB2C-438C-94B8-B19DD2A9446D}"/>
              </a:ext>
            </a:extLst>
          </p:cNvPr>
          <p:cNvSpPr>
            <a:spLocks noGrp="1"/>
          </p:cNvSpPr>
          <p:nvPr>
            <p:ph type="body" sz="quarter" idx="26"/>
          </p:nvPr>
        </p:nvSpPr>
        <p:spPr/>
        <p:txBody>
          <a:bodyPr/>
          <a:lstStyle/>
          <a:p>
            <a:endParaRPr lang="ja-JP" altLang="en-US"/>
          </a:p>
        </p:txBody>
      </p:sp>
      <p:sp>
        <p:nvSpPr>
          <p:cNvPr id="46" name="テキスト プレースホルダー 45">
            <a:extLst>
              <a:ext uri="{FF2B5EF4-FFF2-40B4-BE49-F238E27FC236}">
                <a16:creationId xmlns:a16="http://schemas.microsoft.com/office/drawing/2014/main" id="{F815C701-DF6B-4049-AB26-656CA4A35887}"/>
              </a:ext>
            </a:extLst>
          </p:cNvPr>
          <p:cNvSpPr>
            <a:spLocks noGrp="1"/>
          </p:cNvSpPr>
          <p:nvPr>
            <p:ph type="body" sz="quarter" idx="29"/>
          </p:nvPr>
        </p:nvSpPr>
        <p:spPr/>
        <p:txBody>
          <a:bodyPr/>
          <a:lstStyle/>
          <a:p>
            <a:endParaRPr lang="ja-JP" altLang="en-US"/>
          </a:p>
        </p:txBody>
      </p:sp>
      <p:sp>
        <p:nvSpPr>
          <p:cNvPr id="47" name="テキスト プレースホルダー 46">
            <a:extLst>
              <a:ext uri="{FF2B5EF4-FFF2-40B4-BE49-F238E27FC236}">
                <a16:creationId xmlns:a16="http://schemas.microsoft.com/office/drawing/2014/main" id="{D4611246-1315-4125-BD0E-29127026E986}"/>
              </a:ext>
            </a:extLst>
          </p:cNvPr>
          <p:cNvSpPr>
            <a:spLocks noGrp="1"/>
          </p:cNvSpPr>
          <p:nvPr>
            <p:ph type="body" sz="quarter" idx="30"/>
          </p:nvPr>
        </p:nvSpPr>
        <p:spPr/>
        <p:txBody>
          <a:bodyPr/>
          <a:lstStyle/>
          <a:p>
            <a:endParaRPr lang="ja-JP" altLang="en-US"/>
          </a:p>
        </p:txBody>
      </p:sp>
      <p:sp>
        <p:nvSpPr>
          <p:cNvPr id="35" name="図プレースホルダー 34">
            <a:extLst>
              <a:ext uri="{FF2B5EF4-FFF2-40B4-BE49-F238E27FC236}">
                <a16:creationId xmlns:a16="http://schemas.microsoft.com/office/drawing/2014/main" id="{98AE1768-CF6D-4B45-925F-BF04F4A0C188}"/>
              </a:ext>
            </a:extLst>
          </p:cNvPr>
          <p:cNvSpPr>
            <a:spLocks noGrp="1"/>
          </p:cNvSpPr>
          <p:nvPr>
            <p:ph type="pic" sz="quarter" idx="10"/>
          </p:nvPr>
        </p:nvSpPr>
        <p:spPr/>
        <p:txBody>
          <a:bodyPr/>
          <a:lstStyle/>
          <a:p>
            <a:endParaRPr lang="ja-JP" altLang="en-US"/>
          </a:p>
        </p:txBody>
      </p:sp>
      <p:sp>
        <p:nvSpPr>
          <p:cNvPr id="48" name="図プレースホルダー 47">
            <a:extLst>
              <a:ext uri="{FF2B5EF4-FFF2-40B4-BE49-F238E27FC236}">
                <a16:creationId xmlns:a16="http://schemas.microsoft.com/office/drawing/2014/main" id="{56ADAA92-1FA6-4BCF-BAFF-E313B8958E41}"/>
              </a:ext>
            </a:extLst>
          </p:cNvPr>
          <p:cNvSpPr>
            <a:spLocks noGrp="1"/>
          </p:cNvSpPr>
          <p:nvPr>
            <p:ph type="pic" sz="quarter" idx="31"/>
          </p:nvPr>
        </p:nvSpPr>
        <p:spPr/>
        <p:txBody>
          <a:bodyPr/>
          <a:lstStyle/>
          <a:p>
            <a:endParaRPr lang="ja-JP" altLang="en-US"/>
          </a:p>
        </p:txBody>
      </p:sp>
      <p:sp>
        <p:nvSpPr>
          <p:cNvPr id="49" name="図プレースホルダー 48">
            <a:extLst>
              <a:ext uri="{FF2B5EF4-FFF2-40B4-BE49-F238E27FC236}">
                <a16:creationId xmlns:a16="http://schemas.microsoft.com/office/drawing/2014/main" id="{0DD224B1-C8EF-48DC-A735-9708532D24C9}"/>
              </a:ext>
            </a:extLst>
          </p:cNvPr>
          <p:cNvSpPr>
            <a:spLocks noGrp="1"/>
          </p:cNvSpPr>
          <p:nvPr>
            <p:ph type="pic" sz="quarter" idx="32"/>
          </p:nvPr>
        </p:nvSpPr>
        <p:spPr/>
        <p:txBody>
          <a:bodyPr/>
          <a:lstStyle/>
          <a:p>
            <a:endParaRPr lang="ja-JP" altLang="en-US"/>
          </a:p>
        </p:txBody>
      </p:sp>
      <p:sp>
        <p:nvSpPr>
          <p:cNvPr id="50" name="図プレースホルダー 49">
            <a:extLst>
              <a:ext uri="{FF2B5EF4-FFF2-40B4-BE49-F238E27FC236}">
                <a16:creationId xmlns:a16="http://schemas.microsoft.com/office/drawing/2014/main" id="{45427184-83C5-4B0C-BF66-ECDF3B0F7B5C}"/>
              </a:ext>
            </a:extLst>
          </p:cNvPr>
          <p:cNvSpPr>
            <a:spLocks noGrp="1"/>
          </p:cNvSpPr>
          <p:nvPr>
            <p:ph type="pic" sz="quarter" idx="33"/>
          </p:nvPr>
        </p:nvSpPr>
        <p:spPr/>
        <p:txBody>
          <a:bodyPr/>
          <a:lstStyle/>
          <a:p>
            <a:endParaRPr lang="ja-JP" altLang="en-US"/>
          </a:p>
        </p:txBody>
      </p:sp>
      <p:sp>
        <p:nvSpPr>
          <p:cNvPr id="51" name="図プレースホルダー 50">
            <a:extLst>
              <a:ext uri="{FF2B5EF4-FFF2-40B4-BE49-F238E27FC236}">
                <a16:creationId xmlns:a16="http://schemas.microsoft.com/office/drawing/2014/main" id="{553D1DED-8536-4B1A-BC26-1CBD13210FA0}"/>
              </a:ext>
            </a:extLst>
          </p:cNvPr>
          <p:cNvSpPr>
            <a:spLocks noGrp="1"/>
          </p:cNvSpPr>
          <p:nvPr>
            <p:ph type="pic" sz="quarter" idx="34"/>
          </p:nvPr>
        </p:nvSpPr>
        <p:spPr/>
        <p:txBody>
          <a:bodyPr/>
          <a:lstStyle/>
          <a:p>
            <a:endParaRPr lang="ja-JP" altLang="en-US"/>
          </a:p>
        </p:txBody>
      </p:sp>
      <p:sp>
        <p:nvSpPr>
          <p:cNvPr id="52" name="図プレースホルダー 51">
            <a:extLst>
              <a:ext uri="{FF2B5EF4-FFF2-40B4-BE49-F238E27FC236}">
                <a16:creationId xmlns:a16="http://schemas.microsoft.com/office/drawing/2014/main" id="{B01C3AF9-C04C-46F9-9DD8-CBCE18664F9A}"/>
              </a:ext>
            </a:extLst>
          </p:cNvPr>
          <p:cNvSpPr>
            <a:spLocks noGrp="1"/>
          </p:cNvSpPr>
          <p:nvPr>
            <p:ph type="pic" sz="quarter" idx="35"/>
          </p:nvPr>
        </p:nvSpPr>
        <p:spPr/>
        <p:txBody>
          <a:bodyPr/>
          <a:lstStyle/>
          <a:p>
            <a:endParaRPr lang="ja-JP" altLang="en-US"/>
          </a:p>
        </p:txBody>
      </p:sp>
      <p:sp>
        <p:nvSpPr>
          <p:cNvPr id="2" name="スライド番号プレースホルダー 1">
            <a:extLst>
              <a:ext uri="{FF2B5EF4-FFF2-40B4-BE49-F238E27FC236}">
                <a16:creationId xmlns:a16="http://schemas.microsoft.com/office/drawing/2014/main" id="{B2D81024-1909-4BEC-93DE-41357F6AFF6E}"/>
              </a:ext>
            </a:extLst>
          </p:cNvPr>
          <p:cNvSpPr>
            <a:spLocks noGrp="1"/>
          </p:cNvSpPr>
          <p:nvPr>
            <p:ph type="sldNum" sz="quarter" idx="4"/>
          </p:nvPr>
        </p:nvSpPr>
        <p:spPr/>
        <p:txBody>
          <a:bodyPr/>
          <a:lstStyle/>
          <a:p>
            <a:pPr algn="ctr"/>
            <a:fld id="{9750F156-C7C0-4B96-BE45-EB633D3AFD39}" type="slidenum">
              <a:rPr lang="ja-JP" altLang="en-US" smtClean="0"/>
              <a:pPr algn="ctr"/>
              <a:t>2</a:t>
            </a:fld>
            <a:endParaRPr lang="ja-JP" altLang="en-US"/>
          </a:p>
        </p:txBody>
      </p:sp>
    </p:spTree>
    <p:extLst>
      <p:ext uri="{BB962C8B-B14F-4D97-AF65-F5344CB8AC3E}">
        <p14:creationId xmlns:p14="http://schemas.microsoft.com/office/powerpoint/2010/main" val="3461867040"/>
      </p:ext>
    </p:extLst>
  </p:cSld>
  <p:clrMapOvr>
    <a:masterClrMapping/>
  </p:clrMapOvr>
</p:sld>
</file>

<file path=ppt/theme/theme1.xml><?xml version="1.0" encoding="utf-8"?>
<a:theme xmlns:a="http://schemas.openxmlformats.org/drawingml/2006/main" name="Office テーマ">
  <a:themeElements>
    <a:clrScheme name="#5B9BD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Words>
  <Application>Microsoft Office PowerPoint</Application>
  <PresentationFormat>A4 210 x 297 mm</PresentationFormat>
  <Paragraphs>2</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2</vt:i4>
      </vt:variant>
    </vt:vector>
  </HeadingPairs>
  <TitlesOfParts>
    <vt:vector size="7" baseType="lpstr">
      <vt:lpstr>游ゴシック</vt:lpstr>
      <vt:lpstr>游ゴシック Light</vt:lpstr>
      <vt:lpstr>Arial</vt:lpstr>
      <vt:lpstr>Office テーマ</vt:lpstr>
      <vt:lpstr>デザインの設定</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2022-03-27T13:44:41Z</dcterms:created>
  <dcterms:modified xsi:type="dcterms:W3CDTF">2026-06-25T06:52:42Z</dcterms:modified>
</cp:coreProperties>
</file>