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1" r:id="rId2"/>
  </p:sldMasterIdLst>
  <p:notesMasterIdLst>
    <p:notesMasterId r:id="rId5"/>
  </p:notesMasterIdLst>
  <p:handoutMasterIdLst>
    <p:handoutMasterId r:id="rId6"/>
  </p:handoutMasterIdLst>
  <p:sldIdLst>
    <p:sldId id="258" r:id="rId3"/>
    <p:sldId id="259" r:id="rId4"/>
  </p:sldIdLst>
  <p:sldSz cx="6858000" cy="9906000" type="A4"/>
  <p:notesSz cx="6737350"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BC7"/>
    <a:srgbClr val="B5C6FF"/>
    <a:srgbClr val="C2EEFF"/>
    <a:srgbClr val="3FAAFA"/>
    <a:srgbClr val="FD8B8B"/>
    <a:srgbClr val="D9E2F3"/>
    <a:srgbClr val="65A5DE"/>
    <a:srgbClr val="EA6F78"/>
    <a:srgbClr val="2F528F"/>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10" autoAdjust="0"/>
    <p:restoredTop sz="96353" autoAdjust="0"/>
  </p:normalViewPr>
  <p:slideViewPr>
    <p:cSldViewPr snapToGrid="0">
      <p:cViewPr>
        <p:scale>
          <a:sx n="150" d="100"/>
          <a:sy n="150" d="100"/>
        </p:scale>
        <p:origin x="1506" y="10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40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09D2DF4-C108-754B-3CE5-EA63AF9900EB}"/>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C6A17E4-73B4-D0F8-969B-A792DFD29F3C}"/>
              </a:ext>
            </a:extLst>
          </p:cNvPr>
          <p:cNvSpPr>
            <a:spLocks noGrp="1"/>
          </p:cNvSpPr>
          <p:nvPr>
            <p:ph type="dt" sz="quarter" idx="1"/>
          </p:nvPr>
        </p:nvSpPr>
        <p:spPr>
          <a:xfrm>
            <a:off x="3816350" y="0"/>
            <a:ext cx="2919413" cy="495300"/>
          </a:xfrm>
          <a:prstGeom prst="rect">
            <a:avLst/>
          </a:prstGeom>
        </p:spPr>
        <p:txBody>
          <a:bodyPr vert="horz" lIns="91440" tIns="45720" rIns="91440" bIns="45720" rtlCol="0"/>
          <a:lstStyle>
            <a:lvl1pPr algn="r">
              <a:defRPr sz="1200"/>
            </a:lvl1pPr>
          </a:lstStyle>
          <a:p>
            <a:fld id="{369DEC45-41E2-446F-8924-477C7D90B836}" type="datetimeFigureOut">
              <a:rPr kumimoji="1" lang="ja-JP" altLang="en-US" smtClean="0"/>
              <a:t>2026/6/25</a:t>
            </a:fld>
            <a:endParaRPr kumimoji="1" lang="ja-JP" altLang="en-US"/>
          </a:p>
        </p:txBody>
      </p:sp>
      <p:sp>
        <p:nvSpPr>
          <p:cNvPr id="4" name="フッター プレースホルダー 3">
            <a:extLst>
              <a:ext uri="{FF2B5EF4-FFF2-40B4-BE49-F238E27FC236}">
                <a16:creationId xmlns:a16="http://schemas.microsoft.com/office/drawing/2014/main" id="{3737F75D-3C8F-7461-114C-7651279BC7D9}"/>
              </a:ext>
            </a:extLst>
          </p:cNvPr>
          <p:cNvSpPr>
            <a:spLocks noGrp="1"/>
          </p:cNvSpPr>
          <p:nvPr>
            <p:ph type="ftr" sz="quarter" idx="2"/>
          </p:nvPr>
        </p:nvSpPr>
        <p:spPr>
          <a:xfrm>
            <a:off x="0" y="9374188"/>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8DB1CEF-E7A7-E359-DD66-AF3C65FAB7AD}"/>
              </a:ext>
            </a:extLst>
          </p:cNvPr>
          <p:cNvSpPr>
            <a:spLocks noGrp="1"/>
          </p:cNvSpPr>
          <p:nvPr>
            <p:ph type="sldNum" sz="quarter" idx="3"/>
          </p:nvPr>
        </p:nvSpPr>
        <p:spPr>
          <a:xfrm>
            <a:off x="3816350" y="9374188"/>
            <a:ext cx="2919413" cy="495300"/>
          </a:xfrm>
          <a:prstGeom prst="rect">
            <a:avLst/>
          </a:prstGeom>
        </p:spPr>
        <p:txBody>
          <a:bodyPr vert="horz" lIns="91440" tIns="45720" rIns="91440" bIns="45720" rtlCol="0" anchor="b"/>
          <a:lstStyle>
            <a:lvl1pPr algn="r">
              <a:defRPr sz="1200"/>
            </a:lvl1pPr>
          </a:lstStyle>
          <a:p>
            <a:fld id="{309C6195-ED62-43FF-B4FE-598600332DA4}" type="slidenum">
              <a:rPr kumimoji="1" lang="ja-JP" altLang="en-US" smtClean="0"/>
              <a:t>‹#›</a:t>
            </a:fld>
            <a:endParaRPr kumimoji="1" lang="ja-JP" altLang="en-US"/>
          </a:p>
        </p:txBody>
      </p:sp>
    </p:spTree>
    <p:extLst>
      <p:ext uri="{BB962C8B-B14F-4D97-AF65-F5344CB8AC3E}">
        <p14:creationId xmlns:p14="http://schemas.microsoft.com/office/powerpoint/2010/main" val="4200047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519" cy="495188"/>
          </a:xfrm>
          <a:prstGeom prst="rect">
            <a:avLst/>
          </a:prstGeom>
        </p:spPr>
        <p:txBody>
          <a:bodyPr vert="horz" lIns="91458" tIns="45729" rIns="91458" bIns="457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272" y="1"/>
            <a:ext cx="2919519" cy="495188"/>
          </a:xfrm>
          <a:prstGeom prst="rect">
            <a:avLst/>
          </a:prstGeom>
        </p:spPr>
        <p:txBody>
          <a:bodyPr vert="horz" lIns="91458" tIns="45729" rIns="91458" bIns="45729" rtlCol="0"/>
          <a:lstStyle>
            <a:lvl1pPr algn="r">
              <a:defRPr sz="1200"/>
            </a:lvl1pPr>
          </a:lstStyle>
          <a:p>
            <a:fld id="{393A23D7-E748-4FE2-BB0E-0F984DF70168}"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5050" cy="3330575"/>
          </a:xfrm>
          <a:prstGeom prst="rect">
            <a:avLst/>
          </a:prstGeom>
          <a:noFill/>
          <a:ln w="12700">
            <a:solidFill>
              <a:prstClr val="black"/>
            </a:solidFill>
          </a:ln>
        </p:spPr>
        <p:txBody>
          <a:bodyPr vert="horz" lIns="91458" tIns="45729" rIns="91458" bIns="45729" rtlCol="0" anchor="ctr"/>
          <a:lstStyle/>
          <a:p>
            <a:endParaRPr lang="ja-JP" altLang="en-US"/>
          </a:p>
        </p:txBody>
      </p:sp>
      <p:sp>
        <p:nvSpPr>
          <p:cNvPr id="5" name="ノート プレースホルダー 4"/>
          <p:cNvSpPr>
            <a:spLocks noGrp="1"/>
          </p:cNvSpPr>
          <p:nvPr>
            <p:ph type="body" sz="quarter" idx="3"/>
          </p:nvPr>
        </p:nvSpPr>
        <p:spPr>
          <a:xfrm>
            <a:off x="673736" y="4749692"/>
            <a:ext cx="5389880" cy="3886111"/>
          </a:xfrm>
          <a:prstGeom prst="rect">
            <a:avLst/>
          </a:prstGeom>
        </p:spPr>
        <p:txBody>
          <a:bodyPr vert="horz" lIns="91458" tIns="45729" rIns="91458" bIns="457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2"/>
            <a:ext cx="2919519" cy="495187"/>
          </a:xfrm>
          <a:prstGeom prst="rect">
            <a:avLst/>
          </a:prstGeom>
        </p:spPr>
        <p:txBody>
          <a:bodyPr vert="horz" lIns="91458" tIns="45729" rIns="91458" bIns="457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272" y="9374302"/>
            <a:ext cx="2919519" cy="495187"/>
          </a:xfrm>
          <a:prstGeom prst="rect">
            <a:avLst/>
          </a:prstGeom>
        </p:spPr>
        <p:txBody>
          <a:bodyPr vert="horz" lIns="91458" tIns="45729" rIns="91458" bIns="45729" rtlCol="0" anchor="b"/>
          <a:lstStyle>
            <a:lvl1pPr algn="r">
              <a:defRPr sz="1200"/>
            </a:lvl1pPr>
          </a:lstStyle>
          <a:p>
            <a:fld id="{F8530DC3-9C27-45F7-B461-7023D5DE8E17}" type="slidenum">
              <a:rPr kumimoji="1" lang="ja-JP" altLang="en-US" smtClean="0"/>
              <a:t>‹#›</a:t>
            </a:fld>
            <a:endParaRPr kumimoji="1" lang="ja-JP" altLang="en-US"/>
          </a:p>
        </p:txBody>
      </p:sp>
    </p:spTree>
    <p:extLst>
      <p:ext uri="{BB962C8B-B14F-4D97-AF65-F5344CB8AC3E}">
        <p14:creationId xmlns:p14="http://schemas.microsoft.com/office/powerpoint/2010/main" val="21059714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0" name="図プレースホルダー 9">
            <a:extLst>
              <a:ext uri="{FF2B5EF4-FFF2-40B4-BE49-F238E27FC236}">
                <a16:creationId xmlns:a16="http://schemas.microsoft.com/office/drawing/2014/main" id="{559DDFC8-1767-469B-AB53-F0DCD21D8549}"/>
              </a:ext>
            </a:extLst>
          </p:cNvPr>
          <p:cNvSpPr>
            <a:spLocks noGrp="1"/>
          </p:cNvSpPr>
          <p:nvPr>
            <p:ph type="pic" sz="quarter" idx="10"/>
          </p:nvPr>
        </p:nvSpPr>
        <p:spPr>
          <a:xfrm>
            <a:off x="261215" y="4413503"/>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11" name="テキスト プレースホルダー 2">
            <a:extLst>
              <a:ext uri="{FF2B5EF4-FFF2-40B4-BE49-F238E27FC236}">
                <a16:creationId xmlns:a16="http://schemas.microsoft.com/office/drawing/2014/main" id="{2F8D4B9C-1CF2-439D-A944-274C4A1663AB}"/>
              </a:ext>
            </a:extLst>
          </p:cNvPr>
          <p:cNvSpPr>
            <a:spLocks noGrp="1"/>
          </p:cNvSpPr>
          <p:nvPr>
            <p:ph type="body" sz="quarter" idx="18"/>
          </p:nvPr>
        </p:nvSpPr>
        <p:spPr>
          <a:xfrm>
            <a:off x="1786939" y="2522093"/>
            <a:ext cx="4861383" cy="270000"/>
          </a:xfrm>
          <a:prstGeom prst="rect">
            <a:avLst/>
          </a:prstGeom>
        </p:spPr>
        <p:txBody>
          <a:bodyPr anchor="ctr" anchorCtr="0"/>
          <a:lstStyle>
            <a:lvl1pPr marL="0" indent="0">
              <a:buNone/>
              <a:defRPr sz="1200">
                <a:solidFill>
                  <a:schemeClr val="tx1"/>
                </a:solidFill>
              </a:defRPr>
            </a:lvl1pPr>
          </a:lstStyle>
          <a:p>
            <a:pPr lvl="0"/>
            <a:endParaRPr kumimoji="1" lang="ja-JP" altLang="en-US" dirty="0"/>
          </a:p>
        </p:txBody>
      </p:sp>
      <p:sp>
        <p:nvSpPr>
          <p:cNvPr id="17" name="テキスト プレースホルダー 2">
            <a:extLst>
              <a:ext uri="{FF2B5EF4-FFF2-40B4-BE49-F238E27FC236}">
                <a16:creationId xmlns:a16="http://schemas.microsoft.com/office/drawing/2014/main" id="{7577D806-C5BA-49A8-98E5-4F0494AB58F4}"/>
              </a:ext>
            </a:extLst>
          </p:cNvPr>
          <p:cNvSpPr>
            <a:spLocks noGrp="1"/>
          </p:cNvSpPr>
          <p:nvPr>
            <p:ph type="body" sz="quarter" idx="23"/>
          </p:nvPr>
        </p:nvSpPr>
        <p:spPr>
          <a:xfrm>
            <a:off x="1009651" y="4045608"/>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18" name="テキスト プレースホルダー 2">
            <a:extLst>
              <a:ext uri="{FF2B5EF4-FFF2-40B4-BE49-F238E27FC236}">
                <a16:creationId xmlns:a16="http://schemas.microsoft.com/office/drawing/2014/main" id="{5471A392-9CB4-4D58-A531-01CD850FEE1F}"/>
              </a:ext>
            </a:extLst>
          </p:cNvPr>
          <p:cNvSpPr>
            <a:spLocks noGrp="1"/>
          </p:cNvSpPr>
          <p:nvPr>
            <p:ph type="body" sz="quarter" idx="24"/>
          </p:nvPr>
        </p:nvSpPr>
        <p:spPr>
          <a:xfrm>
            <a:off x="4259621" y="4045608"/>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7" name="図プレースホルダー 9">
            <a:extLst>
              <a:ext uri="{FF2B5EF4-FFF2-40B4-BE49-F238E27FC236}">
                <a16:creationId xmlns:a16="http://schemas.microsoft.com/office/drawing/2014/main" id="{ABDB4223-D7A0-4E89-B311-83915ECC8F35}"/>
              </a:ext>
            </a:extLst>
          </p:cNvPr>
          <p:cNvSpPr>
            <a:spLocks noGrp="1"/>
          </p:cNvSpPr>
          <p:nvPr>
            <p:ph type="pic" sz="quarter" idx="28"/>
          </p:nvPr>
        </p:nvSpPr>
        <p:spPr>
          <a:xfrm>
            <a:off x="3501022" y="4415863"/>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8" name="図プレースホルダー 9">
            <a:extLst>
              <a:ext uri="{FF2B5EF4-FFF2-40B4-BE49-F238E27FC236}">
                <a16:creationId xmlns:a16="http://schemas.microsoft.com/office/drawing/2014/main" id="{27EB2FE4-BF0A-4F5C-8F51-8AA8A32E066F}"/>
              </a:ext>
            </a:extLst>
          </p:cNvPr>
          <p:cNvSpPr>
            <a:spLocks noGrp="1"/>
          </p:cNvSpPr>
          <p:nvPr>
            <p:ph type="pic" sz="quarter" idx="29"/>
          </p:nvPr>
        </p:nvSpPr>
        <p:spPr>
          <a:xfrm>
            <a:off x="247360" y="7434024"/>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9" name="図プレースホルダー 9">
            <a:extLst>
              <a:ext uri="{FF2B5EF4-FFF2-40B4-BE49-F238E27FC236}">
                <a16:creationId xmlns:a16="http://schemas.microsoft.com/office/drawing/2014/main" id="{3A23EF0B-0740-4F7C-A265-AF13CE7B0A6A}"/>
              </a:ext>
            </a:extLst>
          </p:cNvPr>
          <p:cNvSpPr>
            <a:spLocks noGrp="1"/>
          </p:cNvSpPr>
          <p:nvPr>
            <p:ph type="pic" sz="quarter" idx="30"/>
          </p:nvPr>
        </p:nvSpPr>
        <p:spPr>
          <a:xfrm>
            <a:off x="3511551" y="7436384"/>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 name="スライド番号プレースホルダー 1">
            <a:extLst>
              <a:ext uri="{FF2B5EF4-FFF2-40B4-BE49-F238E27FC236}">
                <a16:creationId xmlns:a16="http://schemas.microsoft.com/office/drawing/2014/main" id="{B942DA8E-8E19-47D5-AFB6-48A38DE5ECA8}"/>
              </a:ext>
            </a:extLst>
          </p:cNvPr>
          <p:cNvSpPr>
            <a:spLocks noGrp="1"/>
          </p:cNvSpPr>
          <p:nvPr>
            <p:ph type="sldNum" sz="quarter" idx="32"/>
          </p:nvPr>
        </p:nvSpPr>
        <p:spPr>
          <a:xfrm>
            <a:off x="5304423" y="9774462"/>
            <a:ext cx="1543050" cy="138803"/>
          </a:xfrm>
        </p:spPr>
        <p:txBody>
          <a:bodyPr/>
          <a:lstStyle/>
          <a:p>
            <a:fld id="{752E8C18-5E09-4B72-AA5F-47EFAA729AD3}" type="slidenum">
              <a:rPr kumimoji="1" lang="ja-JP" altLang="en-US" smtClean="0"/>
              <a:t>‹#›</a:t>
            </a:fld>
            <a:endParaRPr kumimoji="1" lang="ja-JP" altLang="en-US" dirty="0"/>
          </a:p>
        </p:txBody>
      </p:sp>
      <p:sp>
        <p:nvSpPr>
          <p:cNvPr id="23" name="テキスト プレースホルダー 2">
            <a:extLst>
              <a:ext uri="{FF2B5EF4-FFF2-40B4-BE49-F238E27FC236}">
                <a16:creationId xmlns:a16="http://schemas.microsoft.com/office/drawing/2014/main" id="{77B3AD93-0A56-49A1-8DC0-020B3C3E7B28}"/>
              </a:ext>
            </a:extLst>
          </p:cNvPr>
          <p:cNvSpPr>
            <a:spLocks noGrp="1"/>
          </p:cNvSpPr>
          <p:nvPr>
            <p:ph type="body" sz="quarter" idx="35"/>
          </p:nvPr>
        </p:nvSpPr>
        <p:spPr>
          <a:xfrm>
            <a:off x="1009707" y="7081021"/>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4" name="テキスト プレースホルダー 2">
            <a:extLst>
              <a:ext uri="{FF2B5EF4-FFF2-40B4-BE49-F238E27FC236}">
                <a16:creationId xmlns:a16="http://schemas.microsoft.com/office/drawing/2014/main" id="{205BE36E-3E94-41AE-B187-DCBC31F9C33F}"/>
              </a:ext>
            </a:extLst>
          </p:cNvPr>
          <p:cNvSpPr>
            <a:spLocks noGrp="1"/>
          </p:cNvSpPr>
          <p:nvPr>
            <p:ph type="body" sz="quarter" idx="36"/>
          </p:nvPr>
        </p:nvSpPr>
        <p:spPr>
          <a:xfrm>
            <a:off x="4259677" y="7081021"/>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Tree>
    <p:extLst>
      <p:ext uri="{BB962C8B-B14F-4D97-AF65-F5344CB8AC3E}">
        <p14:creationId xmlns:p14="http://schemas.microsoft.com/office/powerpoint/2010/main" val="170876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8" name="テキスト プレースホルダー 2">
            <a:extLst>
              <a:ext uri="{FF2B5EF4-FFF2-40B4-BE49-F238E27FC236}">
                <a16:creationId xmlns:a16="http://schemas.microsoft.com/office/drawing/2014/main" id="{EF52C40E-7212-4A19-BC9B-199AFAFBB09B}"/>
              </a:ext>
            </a:extLst>
          </p:cNvPr>
          <p:cNvSpPr>
            <a:spLocks noGrp="1"/>
          </p:cNvSpPr>
          <p:nvPr>
            <p:ph type="body" sz="quarter" idx="23"/>
          </p:nvPr>
        </p:nvSpPr>
        <p:spPr>
          <a:xfrm>
            <a:off x="1005962" y="1012656"/>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9" name="テキスト プレースホルダー 2">
            <a:extLst>
              <a:ext uri="{FF2B5EF4-FFF2-40B4-BE49-F238E27FC236}">
                <a16:creationId xmlns:a16="http://schemas.microsoft.com/office/drawing/2014/main" id="{55D8C785-894C-45F5-8FEC-177E9AD5C86B}"/>
              </a:ext>
            </a:extLst>
          </p:cNvPr>
          <p:cNvSpPr>
            <a:spLocks noGrp="1"/>
          </p:cNvSpPr>
          <p:nvPr>
            <p:ph type="body" sz="quarter" idx="24"/>
          </p:nvPr>
        </p:nvSpPr>
        <p:spPr>
          <a:xfrm>
            <a:off x="4253034" y="1011946"/>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0" name="テキスト プレースホルダー 2">
            <a:extLst>
              <a:ext uri="{FF2B5EF4-FFF2-40B4-BE49-F238E27FC236}">
                <a16:creationId xmlns:a16="http://schemas.microsoft.com/office/drawing/2014/main" id="{BADDE47C-4F88-492A-ABE3-0E94FB5F7BB9}"/>
              </a:ext>
            </a:extLst>
          </p:cNvPr>
          <p:cNvSpPr>
            <a:spLocks noGrp="1"/>
          </p:cNvSpPr>
          <p:nvPr>
            <p:ph type="body" sz="quarter" idx="25"/>
          </p:nvPr>
        </p:nvSpPr>
        <p:spPr>
          <a:xfrm>
            <a:off x="1005962" y="4034407"/>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1" name="テキスト プレースホルダー 2">
            <a:extLst>
              <a:ext uri="{FF2B5EF4-FFF2-40B4-BE49-F238E27FC236}">
                <a16:creationId xmlns:a16="http://schemas.microsoft.com/office/drawing/2014/main" id="{90F43782-5D37-4EC2-83C3-B0D3E2B0CB3D}"/>
              </a:ext>
            </a:extLst>
          </p:cNvPr>
          <p:cNvSpPr>
            <a:spLocks noGrp="1"/>
          </p:cNvSpPr>
          <p:nvPr>
            <p:ph type="body" sz="quarter" idx="26"/>
          </p:nvPr>
        </p:nvSpPr>
        <p:spPr>
          <a:xfrm>
            <a:off x="4253034" y="4034407"/>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4" name="テキスト プレースホルダー 2">
            <a:extLst>
              <a:ext uri="{FF2B5EF4-FFF2-40B4-BE49-F238E27FC236}">
                <a16:creationId xmlns:a16="http://schemas.microsoft.com/office/drawing/2014/main" id="{44FF5F9E-D1C9-4889-989E-C0EF7B020B02}"/>
              </a:ext>
            </a:extLst>
          </p:cNvPr>
          <p:cNvSpPr>
            <a:spLocks noGrp="1"/>
          </p:cNvSpPr>
          <p:nvPr>
            <p:ph type="body" sz="quarter" idx="29"/>
          </p:nvPr>
        </p:nvSpPr>
        <p:spPr>
          <a:xfrm>
            <a:off x="1005962" y="7071070"/>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5" name="テキスト プレースホルダー 2">
            <a:extLst>
              <a:ext uri="{FF2B5EF4-FFF2-40B4-BE49-F238E27FC236}">
                <a16:creationId xmlns:a16="http://schemas.microsoft.com/office/drawing/2014/main" id="{15F4F629-B9B6-4065-9320-2BB000EA31D1}"/>
              </a:ext>
            </a:extLst>
          </p:cNvPr>
          <p:cNvSpPr>
            <a:spLocks noGrp="1"/>
          </p:cNvSpPr>
          <p:nvPr>
            <p:ph type="body" sz="quarter" idx="30"/>
          </p:nvPr>
        </p:nvSpPr>
        <p:spPr>
          <a:xfrm>
            <a:off x="4253034" y="7071070"/>
            <a:ext cx="237600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42" name="図プレースホルダー 9">
            <a:extLst>
              <a:ext uri="{FF2B5EF4-FFF2-40B4-BE49-F238E27FC236}">
                <a16:creationId xmlns:a16="http://schemas.microsoft.com/office/drawing/2014/main" id="{4BFE1DA6-8A91-464E-9AA1-DD8F9942398E}"/>
              </a:ext>
            </a:extLst>
          </p:cNvPr>
          <p:cNvSpPr>
            <a:spLocks noGrp="1"/>
          </p:cNvSpPr>
          <p:nvPr>
            <p:ph type="pic" sz="quarter" idx="10"/>
          </p:nvPr>
        </p:nvSpPr>
        <p:spPr>
          <a:xfrm>
            <a:off x="275070" y="4397721"/>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3" name="図プレースホルダー 9">
            <a:extLst>
              <a:ext uri="{FF2B5EF4-FFF2-40B4-BE49-F238E27FC236}">
                <a16:creationId xmlns:a16="http://schemas.microsoft.com/office/drawing/2014/main" id="{6BEB519F-D912-4996-9203-43FD19E8574F}"/>
              </a:ext>
            </a:extLst>
          </p:cNvPr>
          <p:cNvSpPr>
            <a:spLocks noGrp="1"/>
          </p:cNvSpPr>
          <p:nvPr>
            <p:ph type="pic" sz="quarter" idx="31"/>
          </p:nvPr>
        </p:nvSpPr>
        <p:spPr>
          <a:xfrm>
            <a:off x="3514877" y="4400081"/>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4" name="図プレースホルダー 9">
            <a:extLst>
              <a:ext uri="{FF2B5EF4-FFF2-40B4-BE49-F238E27FC236}">
                <a16:creationId xmlns:a16="http://schemas.microsoft.com/office/drawing/2014/main" id="{B8989FDD-8827-4066-9D2F-CD40865A2461}"/>
              </a:ext>
            </a:extLst>
          </p:cNvPr>
          <p:cNvSpPr>
            <a:spLocks noGrp="1"/>
          </p:cNvSpPr>
          <p:nvPr>
            <p:ph type="pic" sz="quarter" idx="32"/>
          </p:nvPr>
        </p:nvSpPr>
        <p:spPr>
          <a:xfrm>
            <a:off x="261215" y="7418242"/>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5" name="図プレースホルダー 9">
            <a:extLst>
              <a:ext uri="{FF2B5EF4-FFF2-40B4-BE49-F238E27FC236}">
                <a16:creationId xmlns:a16="http://schemas.microsoft.com/office/drawing/2014/main" id="{2F6FF1DD-FC89-424A-B496-917AD48278B3}"/>
              </a:ext>
            </a:extLst>
          </p:cNvPr>
          <p:cNvSpPr>
            <a:spLocks noGrp="1"/>
          </p:cNvSpPr>
          <p:nvPr>
            <p:ph type="pic" sz="quarter" idx="33"/>
          </p:nvPr>
        </p:nvSpPr>
        <p:spPr>
          <a:xfrm>
            <a:off x="3501022" y="7420602"/>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ja-JP" altLang="en-US" dirty="0"/>
          </a:p>
        </p:txBody>
      </p:sp>
      <p:sp>
        <p:nvSpPr>
          <p:cNvPr id="48" name="図プレースホルダー 9">
            <a:extLst>
              <a:ext uri="{FF2B5EF4-FFF2-40B4-BE49-F238E27FC236}">
                <a16:creationId xmlns:a16="http://schemas.microsoft.com/office/drawing/2014/main" id="{221306D5-9B10-49A5-8044-6F6C5EFF191B}"/>
              </a:ext>
            </a:extLst>
          </p:cNvPr>
          <p:cNvSpPr>
            <a:spLocks noGrp="1"/>
          </p:cNvSpPr>
          <p:nvPr>
            <p:ph type="pic" sz="quarter" idx="34"/>
          </p:nvPr>
        </p:nvSpPr>
        <p:spPr>
          <a:xfrm>
            <a:off x="261215" y="1391055"/>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9" name="図プレースホルダー 9">
            <a:extLst>
              <a:ext uri="{FF2B5EF4-FFF2-40B4-BE49-F238E27FC236}">
                <a16:creationId xmlns:a16="http://schemas.microsoft.com/office/drawing/2014/main" id="{FAD7F157-59A9-490E-8325-B509155E5AEC}"/>
              </a:ext>
            </a:extLst>
          </p:cNvPr>
          <p:cNvSpPr>
            <a:spLocks noGrp="1"/>
          </p:cNvSpPr>
          <p:nvPr>
            <p:ph type="pic" sz="quarter" idx="35"/>
          </p:nvPr>
        </p:nvSpPr>
        <p:spPr>
          <a:xfrm>
            <a:off x="3501022" y="1393415"/>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1" name="スライド番号プレースホルダー 2">
            <a:extLst>
              <a:ext uri="{FF2B5EF4-FFF2-40B4-BE49-F238E27FC236}">
                <a16:creationId xmlns:a16="http://schemas.microsoft.com/office/drawing/2014/main" id="{F6C6EA40-6024-466D-A91D-43180CD6CAAD}"/>
              </a:ext>
            </a:extLst>
          </p:cNvPr>
          <p:cNvSpPr>
            <a:spLocks noGrp="1"/>
          </p:cNvSpPr>
          <p:nvPr>
            <p:ph type="sldNum" sz="quarter" idx="4"/>
          </p:nvPr>
        </p:nvSpPr>
        <p:spPr>
          <a:xfrm>
            <a:off x="5314950" y="9774881"/>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spTree>
    <p:extLst>
      <p:ext uri="{BB962C8B-B14F-4D97-AF65-F5344CB8AC3E}">
        <p14:creationId xmlns:p14="http://schemas.microsoft.com/office/powerpoint/2010/main" val="313435485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629E9F02-AA35-4F95-A170-0BE0F15C8BAF}"/>
              </a:ext>
            </a:extLst>
          </p:cNvPr>
          <p:cNvSpPr txBox="1"/>
          <p:nvPr userDrawn="1"/>
        </p:nvSpPr>
        <p:spPr>
          <a:xfrm>
            <a:off x="74763" y="10450"/>
            <a:ext cx="3248532"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sp>
        <p:nvSpPr>
          <p:cNvPr id="32" name="正方形/長方形 31">
            <a:extLst>
              <a:ext uri="{FF2B5EF4-FFF2-40B4-BE49-F238E27FC236}">
                <a16:creationId xmlns:a16="http://schemas.microsoft.com/office/drawing/2014/main" id="{B29EC1FD-2344-437E-8BFA-77D1107E970E}"/>
              </a:ext>
            </a:extLst>
          </p:cNvPr>
          <p:cNvSpPr/>
          <p:nvPr userDrawn="1"/>
        </p:nvSpPr>
        <p:spPr>
          <a:xfrm>
            <a:off x="180453" y="898872"/>
            <a:ext cx="6497062" cy="224528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userDrawn="1"/>
        </p:nvGrpSpPr>
        <p:grpSpPr>
          <a:xfrm>
            <a:off x="179233" y="2820159"/>
            <a:ext cx="6497042" cy="324001"/>
            <a:chOff x="180443" y="1086989"/>
            <a:chExt cx="6497042" cy="324001"/>
          </a:xfrm>
        </p:grpSpPr>
        <p:sp>
          <p:nvSpPr>
            <p:cNvPr id="14" name="正方形/長方形 13">
              <a:extLst>
                <a:ext uri="{FF2B5EF4-FFF2-40B4-BE49-F238E27FC236}">
                  <a16:creationId xmlns:a16="http://schemas.microsoft.com/office/drawing/2014/main" id="{339EEF4C-6CAC-4487-9DA6-AA4B3F4FF52E}"/>
                </a:ext>
              </a:extLst>
            </p:cNvPr>
            <p:cNvSpPr/>
            <p:nvPr userDrawn="1"/>
          </p:nvSpPr>
          <p:spPr>
            <a:xfrm>
              <a:off x="180443" y="1086990"/>
              <a:ext cx="4049038"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対象リフォーム工事</a:t>
              </a:r>
              <a:endParaRPr kumimoji="1" lang="ja-JP" altLang="en-US" sz="1400" b="1" dirty="0">
                <a:solidFill>
                  <a:schemeClr val="bg1"/>
                </a:solidFill>
              </a:endParaRPr>
            </a:p>
          </p:txBody>
        </p:sp>
        <p:sp>
          <p:nvSpPr>
            <p:cNvPr id="63" name="正方形/長方形 62">
              <a:extLst>
                <a:ext uri="{FF2B5EF4-FFF2-40B4-BE49-F238E27FC236}">
                  <a16:creationId xmlns:a16="http://schemas.microsoft.com/office/drawing/2014/main" id="{94D9F844-0E7A-4DF6-A2A0-ECABFE451A02}"/>
                </a:ext>
              </a:extLst>
            </p:cNvPr>
            <p:cNvSpPr/>
            <p:nvPr userDrawn="1"/>
          </p:nvSpPr>
          <p:spPr>
            <a:xfrm>
              <a:off x="4229481" y="1086989"/>
              <a:ext cx="2448004"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a:solidFill>
                    <a:schemeClr val="tx1"/>
                  </a:solidFill>
                </a:rPr>
                <a:t>開口部</a:t>
              </a:r>
              <a:endParaRPr kumimoji="1" lang="en-US" altLang="ja-JP" sz="1200" dirty="0">
                <a:solidFill>
                  <a:schemeClr val="tx1"/>
                </a:solidFill>
              </a:endParaRPr>
            </a:p>
          </p:txBody>
        </p:sp>
      </p:grpSp>
      <p:sp>
        <p:nvSpPr>
          <p:cNvPr id="3"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74881"/>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sp>
        <p:nvSpPr>
          <p:cNvPr id="5" name="テキスト ボックス 4">
            <a:extLst>
              <a:ext uri="{FF2B5EF4-FFF2-40B4-BE49-F238E27FC236}">
                <a16:creationId xmlns:a16="http://schemas.microsoft.com/office/drawing/2014/main" id="{4F5AC51D-82A5-447C-A5E2-5A70C5956A93}"/>
              </a:ext>
            </a:extLst>
          </p:cNvPr>
          <p:cNvSpPr txBox="1"/>
          <p:nvPr userDrawn="1"/>
        </p:nvSpPr>
        <p:spPr>
          <a:xfrm>
            <a:off x="181132" y="1122550"/>
            <a:ext cx="6491779" cy="1183016"/>
          </a:xfrm>
          <a:prstGeom prst="rect">
            <a:avLst/>
          </a:prstGeom>
          <a:noFill/>
        </p:spPr>
        <p:txBody>
          <a:bodyPr wrap="square" rtlCol="0">
            <a:spAutoFit/>
          </a:bodyPr>
          <a:lstStyle/>
          <a:p>
            <a:pPr>
              <a:lnSpc>
                <a:spcPct val="150000"/>
              </a:lnSpc>
            </a:pPr>
            <a:r>
              <a:rPr kumimoji="1" lang="ja-JP" altLang="en-US" sz="800" dirty="0">
                <a:solidFill>
                  <a:schemeClr val="tx1"/>
                </a:solidFill>
              </a:rPr>
              <a:t>・補助事業ポータルではリフォーム工事ごと、工程（工事前・工事後）別に写真を提出（アップロード）する必要があります。</a:t>
            </a:r>
            <a:endParaRPr kumimoji="1" lang="en-US" altLang="ja-JP" sz="800" dirty="0">
              <a:solidFill>
                <a:schemeClr val="tx1"/>
              </a:solidFill>
            </a:endParaRPr>
          </a:p>
          <a:p>
            <a:pPr>
              <a:lnSpc>
                <a:spcPct val="150000"/>
              </a:lnSpc>
            </a:pPr>
            <a:r>
              <a:rPr kumimoji="1" lang="ja-JP" altLang="en-US" sz="800" dirty="0">
                <a:solidFill>
                  <a:schemeClr val="tx1"/>
                </a:solidFill>
              </a:rPr>
              <a:t>　工事箇所ごと、工程別にファイルを分けて作成し、</a:t>
            </a:r>
            <a:r>
              <a:rPr kumimoji="1" lang="en-US" altLang="ja-JP" sz="800" dirty="0">
                <a:solidFill>
                  <a:schemeClr val="tx1"/>
                </a:solidFill>
              </a:rPr>
              <a:t>PDF</a:t>
            </a:r>
            <a:r>
              <a:rPr kumimoji="1" lang="ja-JP" altLang="en-US" sz="800" dirty="0">
                <a:solidFill>
                  <a:schemeClr val="tx1"/>
                </a:solidFill>
              </a:rPr>
              <a:t>ファイルに保存した上でアップロードしてください。</a:t>
            </a:r>
            <a:endParaRPr kumimoji="1" lang="en-US" altLang="ja-JP" sz="800" dirty="0">
              <a:solidFill>
                <a:schemeClr val="tx1"/>
              </a:solidFill>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800" dirty="0">
                <a:solidFill>
                  <a:schemeClr val="tx1"/>
                </a:solidFill>
              </a:rPr>
              <a:t>・</a:t>
            </a:r>
            <a:r>
              <a:rPr kumimoji="1" lang="en-US" altLang="ja-JP" sz="800" dirty="0">
                <a:solidFill>
                  <a:schemeClr val="tx1"/>
                </a:solidFill>
              </a:rPr>
              <a:t>1</a:t>
            </a:r>
            <a:r>
              <a:rPr kumimoji="1" lang="ja-JP" altLang="en-US" sz="800" dirty="0">
                <a:solidFill>
                  <a:schemeClr val="tx1"/>
                </a:solidFill>
              </a:rPr>
              <a:t>ファイルあたり</a:t>
            </a:r>
            <a:r>
              <a:rPr kumimoji="1" lang="en-US" altLang="ja-JP" sz="800" b="0" dirty="0">
                <a:solidFill>
                  <a:schemeClr val="tx1"/>
                </a:solidFill>
              </a:rPr>
              <a:t>5MB</a:t>
            </a:r>
            <a:r>
              <a:rPr kumimoji="1" lang="ja-JP" altLang="en-US" sz="800" b="0" dirty="0">
                <a:solidFill>
                  <a:schemeClr val="tx1"/>
                </a:solidFill>
              </a:rPr>
              <a:t>以下</a:t>
            </a:r>
            <a:r>
              <a:rPr kumimoji="1" lang="ja-JP" altLang="en-US" sz="800" dirty="0">
                <a:solidFill>
                  <a:schemeClr val="tx1"/>
                </a:solidFill>
              </a:rPr>
              <a:t>にしてください。</a:t>
            </a:r>
            <a:endParaRPr kumimoji="1" lang="en-US" altLang="ja-JP" sz="800" dirty="0">
              <a:solidFill>
                <a:schemeClr val="tx1"/>
              </a:solidFill>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800" dirty="0">
                <a:solidFill>
                  <a:schemeClr val="tx1"/>
                </a:solidFill>
              </a:rPr>
              <a:t>　</a:t>
            </a:r>
            <a:r>
              <a:rPr kumimoji="1" lang="en-US" altLang="ja-JP" sz="800" dirty="0">
                <a:solidFill>
                  <a:schemeClr val="tx1"/>
                </a:solidFill>
              </a:rPr>
              <a:t>1</a:t>
            </a:r>
            <a:r>
              <a:rPr kumimoji="1" lang="ja-JP" altLang="en-US" sz="800" dirty="0">
                <a:solidFill>
                  <a:schemeClr val="tx1"/>
                </a:solidFill>
              </a:rPr>
              <a:t>ファイルで</a:t>
            </a:r>
            <a:r>
              <a:rPr kumimoji="1" lang="en-US" altLang="ja-JP" sz="800" dirty="0">
                <a:solidFill>
                  <a:schemeClr val="tx1"/>
                </a:solidFill>
              </a:rPr>
              <a:t>5MB</a:t>
            </a:r>
            <a:r>
              <a:rPr kumimoji="1" lang="ja-JP" altLang="en-US" sz="800" dirty="0">
                <a:solidFill>
                  <a:schemeClr val="tx1"/>
                </a:solidFill>
              </a:rPr>
              <a:t>を超える場合または写真が</a:t>
            </a:r>
            <a:r>
              <a:rPr kumimoji="1" lang="en-US" altLang="ja-JP" sz="800" dirty="0">
                <a:solidFill>
                  <a:schemeClr val="tx1"/>
                </a:solidFill>
              </a:rPr>
              <a:t>10</a:t>
            </a:r>
            <a:r>
              <a:rPr kumimoji="1" lang="ja-JP" altLang="en-US" sz="800" dirty="0">
                <a:solidFill>
                  <a:schemeClr val="tx1"/>
                </a:solidFill>
              </a:rPr>
              <a:t>枚を超える場合は、ファイルを分けてください。</a:t>
            </a:r>
            <a:endParaRPr kumimoji="1" lang="en-US" altLang="ja-JP" sz="800" dirty="0">
              <a:solidFill>
                <a:schemeClr val="tx1"/>
              </a:solidFill>
            </a:endParaRPr>
          </a:p>
          <a:p>
            <a:pPr>
              <a:lnSpc>
                <a:spcPct val="150000"/>
              </a:lnSpc>
            </a:pPr>
            <a:endParaRPr kumimoji="1" lang="ja-JP" altLang="en-US" sz="800" dirty="0">
              <a:solidFill>
                <a:schemeClr val="tx1"/>
              </a:solidFill>
            </a:endParaRPr>
          </a:p>
          <a:p>
            <a:pPr>
              <a:lnSpc>
                <a:spcPct val="150000"/>
              </a:lnSpc>
            </a:pPr>
            <a:r>
              <a:rPr kumimoji="1" lang="ja-JP" altLang="en-US" sz="800" dirty="0">
                <a:solidFill>
                  <a:schemeClr val="tx1"/>
                </a:solidFill>
              </a:rPr>
              <a:t>・同一箇所の工事前後写真は、</a:t>
            </a:r>
            <a:r>
              <a:rPr kumimoji="1" lang="ja-JP" altLang="en-US" sz="800" b="1" dirty="0">
                <a:solidFill>
                  <a:srgbClr val="FF0000"/>
                </a:solidFill>
              </a:rPr>
              <a:t>工事前と工事後でボックスの番号が一致するように貼り付けてください。</a:t>
            </a:r>
            <a:endParaRPr kumimoji="1" lang="en-US" altLang="ja-JP" sz="800" b="1" dirty="0">
              <a:solidFill>
                <a:srgbClr val="FF0000"/>
              </a:solidFill>
            </a:endParaRPr>
          </a:p>
        </p:txBody>
      </p:sp>
      <p:grpSp>
        <p:nvGrpSpPr>
          <p:cNvPr id="7" name="グループ化 6"/>
          <p:cNvGrpSpPr/>
          <p:nvPr userDrawn="1"/>
        </p:nvGrpSpPr>
        <p:grpSpPr>
          <a:xfrm>
            <a:off x="177531" y="242606"/>
            <a:ext cx="6499984" cy="360000"/>
            <a:chOff x="177531" y="242606"/>
            <a:chExt cx="6499984" cy="360000"/>
          </a:xfrm>
        </p:grpSpPr>
        <p:sp>
          <p:nvSpPr>
            <p:cNvPr id="9" name="正方形/長方形 8">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FFEBC7"/>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1" dirty="0">
                  <a:solidFill>
                    <a:schemeClr val="tx1"/>
                  </a:solidFill>
                  <a:effectLst/>
                  <a:ea typeface="游ゴシック Light" panose="020B0300000000000000" pitchFamily="50" charset="-128"/>
                  <a:cs typeface="Times New Roman" panose="02020603050405020304" pitchFamily="18" charset="0"/>
                </a:rPr>
                <a:t>工事</a:t>
              </a:r>
              <a:r>
                <a:rPr lang="ja-JP" altLang="ja-JP" sz="1600" b="1" dirty="0">
                  <a:solidFill>
                    <a:schemeClr val="tx1"/>
                  </a:solidFill>
                  <a:effectLst/>
                  <a:ea typeface="游ゴシック Light" panose="020B0300000000000000" pitchFamily="50" charset="-128"/>
                  <a:cs typeface="Times New Roman" panose="02020603050405020304" pitchFamily="18" charset="0"/>
                </a:rPr>
                <a:t>【前】</a:t>
              </a:r>
              <a:r>
                <a:rPr lang="ja-JP" altLang="ja-JP" sz="1200" b="1" dirty="0">
                  <a:solidFill>
                    <a:schemeClr val="tx1"/>
                  </a:solidFill>
                  <a:effectLst/>
                  <a:ea typeface="游ゴシック Light" panose="020B0300000000000000" pitchFamily="50" charset="-128"/>
                  <a:cs typeface="Times New Roman" panose="02020603050405020304" pitchFamily="18" charset="0"/>
                </a:rPr>
                <a:t>用</a:t>
              </a:r>
              <a:endParaRPr kumimoji="1" lang="ja-JP" altLang="en-US" sz="1200" b="1" u="sng" dirty="0">
                <a:solidFill>
                  <a:schemeClr val="tx1"/>
                </a:solidFill>
              </a:endParaRPr>
            </a:p>
          </p:txBody>
        </p:sp>
        <p:sp>
          <p:nvSpPr>
            <p:cNvPr id="41" name="正方形/長方形 4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lt"/>
                </a:rPr>
                <a:t>工　事　写　真　台　紙</a:t>
              </a:r>
            </a:p>
          </p:txBody>
        </p:sp>
        <p:sp>
          <p:nvSpPr>
            <p:cNvPr id="42" name="正方形/長方形 4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FFEBC7"/>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游ゴシック Light" panose="020B0300000000000000" pitchFamily="50" charset="-128"/>
                  <a:ea typeface="游ゴシック Light" panose="020B0300000000000000" pitchFamily="50" charset="-128"/>
                </a:rPr>
                <a:t>非住宅用</a:t>
              </a:r>
            </a:p>
          </p:txBody>
        </p:sp>
      </p:grpSp>
      <p:sp>
        <p:nvSpPr>
          <p:cNvPr id="79" name="テキスト ボックス 78">
            <a:extLst>
              <a:ext uri="{FF2B5EF4-FFF2-40B4-BE49-F238E27FC236}">
                <a16:creationId xmlns:a16="http://schemas.microsoft.com/office/drawing/2014/main" id="{54A1A91C-4898-40DC-A741-76E41BC335EB}"/>
              </a:ext>
            </a:extLst>
          </p:cNvPr>
          <p:cNvSpPr txBox="1"/>
          <p:nvPr userDrawn="1"/>
        </p:nvSpPr>
        <p:spPr>
          <a:xfrm>
            <a:off x="206771"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86" name="正方形/長方形 85">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a:extLst>
              <a:ext uri="{FF2B5EF4-FFF2-40B4-BE49-F238E27FC236}">
                <a16:creationId xmlns:a16="http://schemas.microsoft.com/office/drawing/2014/main" id="{4A38F1C7-F06D-4A68-97C5-30E8871617A3}"/>
              </a:ext>
            </a:extLst>
          </p:cNvPr>
          <p:cNvSpPr/>
          <p:nvPr userDrawn="1"/>
        </p:nvSpPr>
        <p:spPr>
          <a:xfrm>
            <a:off x="3427078" y="6716360"/>
            <a:ext cx="324583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4</a:t>
            </a:r>
          </a:p>
        </p:txBody>
      </p:sp>
      <p:grpSp>
        <p:nvGrpSpPr>
          <p:cNvPr id="8" name="グループ化 7"/>
          <p:cNvGrpSpPr/>
          <p:nvPr userDrawn="1"/>
        </p:nvGrpSpPr>
        <p:grpSpPr>
          <a:xfrm>
            <a:off x="177532" y="2496159"/>
            <a:ext cx="6495380" cy="324000"/>
            <a:chOff x="162909" y="707097"/>
            <a:chExt cx="6512708" cy="324000"/>
          </a:xfrm>
        </p:grpSpPr>
        <p:sp>
          <p:nvSpPr>
            <p:cNvPr id="12" name="正方形/長方形 11">
              <a:extLst>
                <a:ext uri="{FF2B5EF4-FFF2-40B4-BE49-F238E27FC236}">
                  <a16:creationId xmlns:a16="http://schemas.microsoft.com/office/drawing/2014/main" id="{4A38F1C7-F06D-4A68-97C5-30E8871617A3}"/>
                </a:ext>
              </a:extLst>
            </p:cNvPr>
            <p:cNvSpPr/>
            <p:nvPr userDrawn="1"/>
          </p:nvSpPr>
          <p:spPr>
            <a:xfrm>
              <a:off x="162909" y="707097"/>
              <a:ext cx="158894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建　物　名　称　</a:t>
              </a:r>
              <a:endParaRPr lang="en-US" altLang="ja-JP" sz="1200" b="1" dirty="0">
                <a:solidFill>
                  <a:schemeClr val="bg1"/>
                </a:solidFill>
              </a:endParaRPr>
            </a:p>
          </p:txBody>
        </p:sp>
        <p:sp>
          <p:nvSpPr>
            <p:cNvPr id="58" name="正方形/長方形 57">
              <a:extLst>
                <a:ext uri="{FF2B5EF4-FFF2-40B4-BE49-F238E27FC236}">
                  <a16:creationId xmlns:a16="http://schemas.microsoft.com/office/drawing/2014/main" id="{4A38F1C7-F06D-4A68-97C5-30E8871617A3}"/>
                </a:ext>
              </a:extLst>
            </p:cNvPr>
            <p:cNvSpPr/>
            <p:nvPr userDrawn="1"/>
          </p:nvSpPr>
          <p:spPr>
            <a:xfrm>
              <a:off x="1753439" y="707097"/>
              <a:ext cx="4922178"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endParaRPr>
            </a:p>
          </p:txBody>
        </p:sp>
      </p:grpSp>
      <p:grpSp>
        <p:nvGrpSpPr>
          <p:cNvPr id="20" name="グループ化 19">
            <a:extLst>
              <a:ext uri="{FF2B5EF4-FFF2-40B4-BE49-F238E27FC236}">
                <a16:creationId xmlns:a16="http://schemas.microsoft.com/office/drawing/2014/main" id="{88EF3D3D-01A3-0B9F-34CE-407CE6B3F292}"/>
              </a:ext>
            </a:extLst>
          </p:cNvPr>
          <p:cNvGrpSpPr/>
          <p:nvPr userDrawn="1"/>
        </p:nvGrpSpPr>
        <p:grpSpPr>
          <a:xfrm>
            <a:off x="180444" y="3686157"/>
            <a:ext cx="3248549" cy="3027659"/>
            <a:chOff x="180444" y="3686157"/>
            <a:chExt cx="3248549" cy="3027659"/>
          </a:xfrm>
        </p:grpSpPr>
        <p:sp>
          <p:nvSpPr>
            <p:cNvPr id="2" name="正方形/長方形 1">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38" name="正方形/長方形 37">
              <a:extLst>
                <a:ext uri="{FF2B5EF4-FFF2-40B4-BE49-F238E27FC236}">
                  <a16:creationId xmlns:a16="http://schemas.microsoft.com/office/drawing/2014/main" id="{4A38F1C7-F06D-4A68-97C5-30E8871617A3}"/>
                </a:ext>
              </a:extLst>
            </p:cNvPr>
            <p:cNvSpPr/>
            <p:nvPr userDrawn="1"/>
          </p:nvSpPr>
          <p:spPr>
            <a:xfrm>
              <a:off x="180444" y="3686157"/>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a:t>
              </a:r>
            </a:p>
          </p:txBody>
        </p:sp>
        <p:sp>
          <p:nvSpPr>
            <p:cNvPr id="47" name="正方形/長方形 46">
              <a:extLst>
                <a:ext uri="{FF2B5EF4-FFF2-40B4-BE49-F238E27FC236}">
                  <a16:creationId xmlns:a16="http://schemas.microsoft.com/office/drawing/2014/main" id="{4A38F1C7-F06D-4A68-97C5-30E8871617A3}"/>
                </a:ext>
              </a:extLst>
            </p:cNvPr>
            <p:cNvSpPr/>
            <p:nvPr userDrawn="1"/>
          </p:nvSpPr>
          <p:spPr>
            <a:xfrm>
              <a:off x="180444"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48" name="正方形/長方形 47">
              <a:extLst>
                <a:ext uri="{FF2B5EF4-FFF2-40B4-BE49-F238E27FC236}">
                  <a16:creationId xmlns:a16="http://schemas.microsoft.com/office/drawing/2014/main" id="{4A38F1C7-F06D-4A68-97C5-30E8871617A3}"/>
                </a:ext>
              </a:extLst>
            </p:cNvPr>
            <p:cNvSpPr/>
            <p:nvPr userDrawn="1"/>
          </p:nvSpPr>
          <p:spPr>
            <a:xfrm>
              <a:off x="981636"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 name="テキスト ボックス 3">
              <a:extLst>
                <a:ext uri="{FF2B5EF4-FFF2-40B4-BE49-F238E27FC236}">
                  <a16:creationId xmlns:a16="http://schemas.microsoft.com/office/drawing/2014/main" id="{4B787AA8-AC58-DB1F-25C9-976F7010B896}"/>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1</a:t>
              </a:r>
              <a:endParaRPr kumimoji="1" lang="en-US" altLang="ja-JP" sz="5400" b="1" dirty="0">
                <a:solidFill>
                  <a:schemeClr val="bg1">
                    <a:lumMod val="75000"/>
                  </a:schemeClr>
                </a:solidFill>
              </a:endParaRPr>
            </a:p>
          </p:txBody>
        </p:sp>
      </p:grpSp>
      <p:grpSp>
        <p:nvGrpSpPr>
          <p:cNvPr id="21" name="グループ化 20">
            <a:extLst>
              <a:ext uri="{FF2B5EF4-FFF2-40B4-BE49-F238E27FC236}">
                <a16:creationId xmlns:a16="http://schemas.microsoft.com/office/drawing/2014/main" id="{EAD84B1F-D85D-82AA-F608-4CCB9DA3E3FB}"/>
              </a:ext>
            </a:extLst>
          </p:cNvPr>
          <p:cNvGrpSpPr/>
          <p:nvPr userDrawn="1"/>
        </p:nvGrpSpPr>
        <p:grpSpPr>
          <a:xfrm>
            <a:off x="3427079" y="3686157"/>
            <a:ext cx="3248549" cy="3027659"/>
            <a:chOff x="3427079" y="3686157"/>
            <a:chExt cx="3248549" cy="3027659"/>
          </a:xfrm>
        </p:grpSpPr>
        <p:sp>
          <p:nvSpPr>
            <p:cNvPr id="52" name="正方形/長方形 51">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54" name="正方形/長方形 53">
              <a:extLst>
                <a:ext uri="{FF2B5EF4-FFF2-40B4-BE49-F238E27FC236}">
                  <a16:creationId xmlns:a16="http://schemas.microsoft.com/office/drawing/2014/main" id="{4A38F1C7-F06D-4A68-97C5-30E8871617A3}"/>
                </a:ext>
              </a:extLst>
            </p:cNvPr>
            <p:cNvSpPr/>
            <p:nvPr userDrawn="1"/>
          </p:nvSpPr>
          <p:spPr>
            <a:xfrm>
              <a:off x="3427079" y="3686157"/>
              <a:ext cx="324583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2</a:t>
              </a:r>
            </a:p>
          </p:txBody>
        </p:sp>
        <p:sp>
          <p:nvSpPr>
            <p:cNvPr id="56" name="正方形/長方形 55">
              <a:extLst>
                <a:ext uri="{FF2B5EF4-FFF2-40B4-BE49-F238E27FC236}">
                  <a16:creationId xmlns:a16="http://schemas.microsoft.com/office/drawing/2014/main" id="{4A38F1C7-F06D-4A68-97C5-30E8871617A3}"/>
                </a:ext>
              </a:extLst>
            </p:cNvPr>
            <p:cNvSpPr/>
            <p:nvPr userDrawn="1"/>
          </p:nvSpPr>
          <p:spPr>
            <a:xfrm>
              <a:off x="3427079"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57" name="正方形/長方形 56">
              <a:extLst>
                <a:ext uri="{FF2B5EF4-FFF2-40B4-BE49-F238E27FC236}">
                  <a16:creationId xmlns:a16="http://schemas.microsoft.com/office/drawing/2014/main" id="{4A38F1C7-F06D-4A68-97C5-30E8871617A3}"/>
                </a:ext>
              </a:extLst>
            </p:cNvPr>
            <p:cNvSpPr/>
            <p:nvPr userDrawn="1"/>
          </p:nvSpPr>
          <p:spPr>
            <a:xfrm>
              <a:off x="4228271"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3" name="テキスト ボックス 12">
              <a:extLst>
                <a:ext uri="{FF2B5EF4-FFF2-40B4-BE49-F238E27FC236}">
                  <a16:creationId xmlns:a16="http://schemas.microsoft.com/office/drawing/2014/main" id="{2EEFDB0B-1655-61F3-DC46-7692864A15E9}"/>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2</a:t>
              </a:r>
              <a:endParaRPr kumimoji="1" lang="en-US" altLang="ja-JP" sz="5400" b="1" dirty="0">
                <a:solidFill>
                  <a:schemeClr val="bg1">
                    <a:lumMod val="75000"/>
                  </a:schemeClr>
                </a:solidFill>
              </a:endParaRPr>
            </a:p>
          </p:txBody>
        </p:sp>
      </p:grpSp>
      <p:grpSp>
        <p:nvGrpSpPr>
          <p:cNvPr id="22" name="グループ化 21">
            <a:extLst>
              <a:ext uri="{FF2B5EF4-FFF2-40B4-BE49-F238E27FC236}">
                <a16:creationId xmlns:a16="http://schemas.microsoft.com/office/drawing/2014/main" id="{48BDFF9F-3AD2-35DA-3366-DDF835CDEC59}"/>
              </a:ext>
            </a:extLst>
          </p:cNvPr>
          <p:cNvGrpSpPr/>
          <p:nvPr userDrawn="1"/>
        </p:nvGrpSpPr>
        <p:grpSpPr>
          <a:xfrm>
            <a:off x="180444" y="6716360"/>
            <a:ext cx="3248549" cy="3027659"/>
            <a:chOff x="180444" y="6716360"/>
            <a:chExt cx="3248549" cy="3027659"/>
          </a:xfrm>
        </p:grpSpPr>
        <p:sp>
          <p:nvSpPr>
            <p:cNvPr id="78" name="正方形/長方形 7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a:extLst>
                <a:ext uri="{FF2B5EF4-FFF2-40B4-BE49-F238E27FC236}">
                  <a16:creationId xmlns:a16="http://schemas.microsoft.com/office/drawing/2014/main" id="{4A38F1C7-F06D-4A68-97C5-30E8871617A3}"/>
                </a:ext>
              </a:extLst>
            </p:cNvPr>
            <p:cNvSpPr/>
            <p:nvPr userDrawn="1"/>
          </p:nvSpPr>
          <p:spPr>
            <a:xfrm>
              <a:off x="180444" y="6716360"/>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3</a:t>
              </a:r>
            </a:p>
          </p:txBody>
        </p:sp>
        <p:sp>
          <p:nvSpPr>
            <p:cNvPr id="82" name="正方形/長方形 81">
              <a:extLst>
                <a:ext uri="{FF2B5EF4-FFF2-40B4-BE49-F238E27FC236}">
                  <a16:creationId xmlns:a16="http://schemas.microsoft.com/office/drawing/2014/main" id="{4A38F1C7-F06D-4A68-97C5-30E8871617A3}"/>
                </a:ext>
              </a:extLst>
            </p:cNvPr>
            <p:cNvSpPr/>
            <p:nvPr userDrawn="1"/>
          </p:nvSpPr>
          <p:spPr>
            <a:xfrm>
              <a:off x="180444"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83" name="正方形/長方形 82">
              <a:extLst>
                <a:ext uri="{FF2B5EF4-FFF2-40B4-BE49-F238E27FC236}">
                  <a16:creationId xmlns:a16="http://schemas.microsoft.com/office/drawing/2014/main" id="{4A38F1C7-F06D-4A68-97C5-30E8871617A3}"/>
                </a:ext>
              </a:extLst>
            </p:cNvPr>
            <p:cNvSpPr/>
            <p:nvPr userDrawn="1"/>
          </p:nvSpPr>
          <p:spPr>
            <a:xfrm>
              <a:off x="981636"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8" name="テキスト ボックス 17">
              <a:extLst>
                <a:ext uri="{FF2B5EF4-FFF2-40B4-BE49-F238E27FC236}">
                  <a16:creationId xmlns:a16="http://schemas.microsoft.com/office/drawing/2014/main" id="{246F8B55-B95E-6BED-65E6-7C1E00BD5999}"/>
                </a:ext>
              </a:extLst>
            </p:cNvPr>
            <p:cNvSpPr txBox="1"/>
            <p:nvPr userDrawn="1"/>
          </p:nvSpPr>
          <p:spPr>
            <a:xfrm>
              <a:off x="1432854" y="7649171"/>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3</a:t>
              </a:r>
              <a:endParaRPr kumimoji="1" lang="en-US" altLang="ja-JP" sz="5400" b="1" dirty="0">
                <a:solidFill>
                  <a:schemeClr val="bg1">
                    <a:lumMod val="75000"/>
                  </a:schemeClr>
                </a:solidFill>
              </a:endParaRPr>
            </a:p>
          </p:txBody>
        </p:sp>
      </p:grpSp>
      <p:grpSp>
        <p:nvGrpSpPr>
          <p:cNvPr id="23" name="グループ化 22">
            <a:extLst>
              <a:ext uri="{FF2B5EF4-FFF2-40B4-BE49-F238E27FC236}">
                <a16:creationId xmlns:a16="http://schemas.microsoft.com/office/drawing/2014/main" id="{DF961CC1-C0EA-F529-1530-DAE36B5AA920}"/>
              </a:ext>
            </a:extLst>
          </p:cNvPr>
          <p:cNvGrpSpPr/>
          <p:nvPr userDrawn="1"/>
        </p:nvGrpSpPr>
        <p:grpSpPr>
          <a:xfrm>
            <a:off x="3427079" y="7039088"/>
            <a:ext cx="3248538" cy="2854902"/>
            <a:chOff x="3427079" y="7039088"/>
            <a:chExt cx="3248538" cy="2854902"/>
          </a:xfrm>
        </p:grpSpPr>
        <p:sp>
          <p:nvSpPr>
            <p:cNvPr id="87" name="テキスト ボックス 86">
              <a:extLst>
                <a:ext uri="{FF2B5EF4-FFF2-40B4-BE49-F238E27FC236}">
                  <a16:creationId xmlns:a16="http://schemas.microsoft.com/office/drawing/2014/main" id="{54A1A91C-4898-40DC-A741-76E41BC335EB}"/>
                </a:ext>
              </a:extLst>
            </p:cNvPr>
            <p:cNvSpPr txBox="1"/>
            <p:nvPr userDrawn="1"/>
          </p:nvSpPr>
          <p:spPr>
            <a:xfrm>
              <a:off x="3453406"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90" name="正方形/長方形 89">
              <a:extLst>
                <a:ext uri="{FF2B5EF4-FFF2-40B4-BE49-F238E27FC236}">
                  <a16:creationId xmlns:a16="http://schemas.microsoft.com/office/drawing/2014/main" id="{4A38F1C7-F06D-4A68-97C5-30E8871617A3}"/>
                </a:ext>
              </a:extLst>
            </p:cNvPr>
            <p:cNvSpPr/>
            <p:nvPr userDrawn="1"/>
          </p:nvSpPr>
          <p:spPr>
            <a:xfrm>
              <a:off x="3427079"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備考</a:t>
              </a:r>
              <a:endParaRPr lang="en-US" altLang="ja-JP" sz="1000" b="1" dirty="0">
                <a:solidFill>
                  <a:schemeClr val="bg1"/>
                </a:solidFill>
              </a:endParaRPr>
            </a:p>
          </p:txBody>
        </p:sp>
        <p:sp>
          <p:nvSpPr>
            <p:cNvPr id="91" name="正方形/長方形 90">
              <a:extLst>
                <a:ext uri="{FF2B5EF4-FFF2-40B4-BE49-F238E27FC236}">
                  <a16:creationId xmlns:a16="http://schemas.microsoft.com/office/drawing/2014/main" id="{4A38F1C7-F06D-4A68-97C5-30E8871617A3}"/>
                </a:ext>
              </a:extLst>
            </p:cNvPr>
            <p:cNvSpPr/>
            <p:nvPr userDrawn="1"/>
          </p:nvSpPr>
          <p:spPr>
            <a:xfrm>
              <a:off x="4228271"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9" name="テキスト ボックス 18">
              <a:extLst>
                <a:ext uri="{FF2B5EF4-FFF2-40B4-BE49-F238E27FC236}">
                  <a16:creationId xmlns:a16="http://schemas.microsoft.com/office/drawing/2014/main" id="{39E2D97A-21E8-47A0-991E-72AFA5D26E7F}"/>
                </a:ext>
              </a:extLst>
            </p:cNvPr>
            <p:cNvSpPr txBox="1"/>
            <p:nvPr userDrawn="1"/>
          </p:nvSpPr>
          <p:spPr>
            <a:xfrm>
              <a:off x="4717644" y="7609198"/>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4</a:t>
              </a:r>
              <a:endParaRPr kumimoji="1" lang="en-US" altLang="ja-JP" sz="5400" b="1" dirty="0">
                <a:solidFill>
                  <a:schemeClr val="bg1">
                    <a:lumMod val="75000"/>
                  </a:schemeClr>
                </a:solidFill>
              </a:endParaRPr>
            </a:p>
          </p:txBody>
        </p:sp>
      </p:grpSp>
    </p:spTree>
    <p:extLst>
      <p:ext uri="{BB962C8B-B14F-4D97-AF65-F5344CB8AC3E}">
        <p14:creationId xmlns:p14="http://schemas.microsoft.com/office/powerpoint/2010/main" val="359856809"/>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8" name="テキスト ボックス 97">
            <a:extLst>
              <a:ext uri="{FF2B5EF4-FFF2-40B4-BE49-F238E27FC236}">
                <a16:creationId xmlns:a16="http://schemas.microsoft.com/office/drawing/2014/main" id="{629E9F02-AA35-4F95-A170-0BE0F15C8BAF}"/>
              </a:ext>
            </a:extLst>
          </p:cNvPr>
          <p:cNvSpPr txBox="1"/>
          <p:nvPr userDrawn="1"/>
        </p:nvSpPr>
        <p:spPr>
          <a:xfrm>
            <a:off x="74763" y="10450"/>
            <a:ext cx="3529497"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grpSp>
        <p:nvGrpSpPr>
          <p:cNvPr id="99" name="グループ化 98"/>
          <p:cNvGrpSpPr/>
          <p:nvPr userDrawn="1"/>
        </p:nvGrpSpPr>
        <p:grpSpPr>
          <a:xfrm>
            <a:off x="177531" y="242606"/>
            <a:ext cx="6499984" cy="360000"/>
            <a:chOff x="177531" y="242606"/>
            <a:chExt cx="6499984" cy="360000"/>
          </a:xfrm>
        </p:grpSpPr>
        <p:sp>
          <p:nvSpPr>
            <p:cNvPr id="100" name="正方形/長方形 99">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FFEBC7"/>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0" dirty="0">
                  <a:solidFill>
                    <a:schemeClr val="tx1"/>
                  </a:solidFill>
                  <a:effectLst/>
                  <a:ea typeface="游ゴシック Light" panose="020B0300000000000000" pitchFamily="50" charset="-128"/>
                  <a:cs typeface="Times New Roman" panose="02020603050405020304" pitchFamily="18" charset="0"/>
                </a:rPr>
                <a:t>工事</a:t>
              </a:r>
              <a:r>
                <a:rPr lang="ja-JP" altLang="ja-JP" sz="1600" b="0" dirty="0">
                  <a:solidFill>
                    <a:schemeClr val="tx1"/>
                  </a:solidFill>
                  <a:effectLst/>
                  <a:ea typeface="游ゴシック Light" panose="020B0300000000000000" pitchFamily="50" charset="-128"/>
                  <a:cs typeface="Times New Roman" panose="02020603050405020304" pitchFamily="18" charset="0"/>
                </a:rPr>
                <a:t>【</a:t>
              </a:r>
              <a:r>
                <a:rPr lang="ja-JP" altLang="ja-JP" sz="1600" b="1" dirty="0">
                  <a:solidFill>
                    <a:schemeClr val="tx1"/>
                  </a:solidFill>
                  <a:effectLst/>
                  <a:ea typeface="游ゴシック Light" panose="020B0300000000000000" pitchFamily="50" charset="-128"/>
                  <a:cs typeface="Times New Roman" panose="02020603050405020304" pitchFamily="18" charset="0"/>
                </a:rPr>
                <a:t>前</a:t>
              </a:r>
              <a:r>
                <a:rPr lang="ja-JP" altLang="ja-JP" sz="1600" b="0" dirty="0">
                  <a:solidFill>
                    <a:schemeClr val="tx1"/>
                  </a:solidFill>
                  <a:effectLst/>
                  <a:ea typeface="游ゴシック Light" panose="020B0300000000000000" pitchFamily="50" charset="-128"/>
                  <a:cs typeface="Times New Roman" panose="02020603050405020304" pitchFamily="18" charset="0"/>
                </a:rPr>
                <a:t>】</a:t>
              </a:r>
              <a:r>
                <a:rPr lang="ja-JP" altLang="ja-JP" sz="1200" b="0" dirty="0">
                  <a:solidFill>
                    <a:schemeClr val="tx1"/>
                  </a:solidFill>
                  <a:effectLst/>
                  <a:ea typeface="游ゴシック Light" panose="020B0300000000000000" pitchFamily="50" charset="-128"/>
                  <a:cs typeface="Times New Roman" panose="02020603050405020304" pitchFamily="18" charset="0"/>
                </a:rPr>
                <a:t>用</a:t>
              </a:r>
              <a:endParaRPr kumimoji="1" lang="ja-JP" altLang="en-US" sz="1200" b="0" u="sng" dirty="0">
                <a:solidFill>
                  <a:schemeClr val="tx1"/>
                </a:solidFill>
              </a:endParaRPr>
            </a:p>
          </p:txBody>
        </p:sp>
        <p:sp>
          <p:nvSpPr>
            <p:cNvPr id="101" name="正方形/長方形 10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0" dirty="0">
                  <a:solidFill>
                    <a:schemeClr val="tx1"/>
                  </a:solidFill>
                  <a:latin typeface="+mn-lt"/>
                </a:rPr>
                <a:t>工　事　写　真　台　紙</a:t>
              </a:r>
            </a:p>
          </p:txBody>
        </p:sp>
        <p:sp>
          <p:nvSpPr>
            <p:cNvPr id="102" name="正方形/長方形 10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FFEBC7"/>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游ゴシック Light" panose="020B0300000000000000" pitchFamily="50" charset="-128"/>
                  <a:ea typeface="游ゴシック Light" panose="020B0300000000000000" pitchFamily="50" charset="-128"/>
                </a:rPr>
                <a:t>非住宅用</a:t>
              </a:r>
            </a:p>
          </p:txBody>
        </p:sp>
      </p:grpSp>
      <p:sp>
        <p:nvSpPr>
          <p:cNvPr id="49"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74373"/>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grpSp>
        <p:nvGrpSpPr>
          <p:cNvPr id="10" name="グループ化 9">
            <a:extLst>
              <a:ext uri="{FF2B5EF4-FFF2-40B4-BE49-F238E27FC236}">
                <a16:creationId xmlns:a16="http://schemas.microsoft.com/office/drawing/2014/main" id="{DF1C90A1-9469-141D-05D8-E560280C5FD9}"/>
              </a:ext>
            </a:extLst>
          </p:cNvPr>
          <p:cNvGrpSpPr/>
          <p:nvPr userDrawn="1"/>
        </p:nvGrpSpPr>
        <p:grpSpPr>
          <a:xfrm>
            <a:off x="180444" y="3686157"/>
            <a:ext cx="3248549" cy="3027659"/>
            <a:chOff x="180444" y="3686157"/>
            <a:chExt cx="3248549" cy="3027659"/>
          </a:xfrm>
        </p:grpSpPr>
        <p:sp>
          <p:nvSpPr>
            <p:cNvPr id="104" name="正方形/長方形 103">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06" name="正方形/長方形 105">
              <a:extLst>
                <a:ext uri="{FF2B5EF4-FFF2-40B4-BE49-F238E27FC236}">
                  <a16:creationId xmlns:a16="http://schemas.microsoft.com/office/drawing/2014/main" id="{4A38F1C7-F06D-4A68-97C5-30E8871617A3}"/>
                </a:ext>
              </a:extLst>
            </p:cNvPr>
            <p:cNvSpPr/>
            <p:nvPr userDrawn="1"/>
          </p:nvSpPr>
          <p:spPr>
            <a:xfrm>
              <a:off x="180444" y="3686157"/>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7</a:t>
              </a:r>
            </a:p>
          </p:txBody>
        </p:sp>
        <p:sp>
          <p:nvSpPr>
            <p:cNvPr id="108" name="正方形/長方形 107">
              <a:extLst>
                <a:ext uri="{FF2B5EF4-FFF2-40B4-BE49-F238E27FC236}">
                  <a16:creationId xmlns:a16="http://schemas.microsoft.com/office/drawing/2014/main" id="{4A38F1C7-F06D-4A68-97C5-30E8871617A3}"/>
                </a:ext>
              </a:extLst>
            </p:cNvPr>
            <p:cNvSpPr/>
            <p:nvPr userDrawn="1"/>
          </p:nvSpPr>
          <p:spPr>
            <a:xfrm>
              <a:off x="180444"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09" name="正方形/長方形 108">
              <a:extLst>
                <a:ext uri="{FF2B5EF4-FFF2-40B4-BE49-F238E27FC236}">
                  <a16:creationId xmlns:a16="http://schemas.microsoft.com/office/drawing/2014/main" id="{4A38F1C7-F06D-4A68-97C5-30E8871617A3}"/>
                </a:ext>
              </a:extLst>
            </p:cNvPr>
            <p:cNvSpPr/>
            <p:nvPr userDrawn="1"/>
          </p:nvSpPr>
          <p:spPr>
            <a:xfrm>
              <a:off x="981636"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 name="テキスト ボックス 1">
              <a:extLst>
                <a:ext uri="{FF2B5EF4-FFF2-40B4-BE49-F238E27FC236}">
                  <a16:creationId xmlns:a16="http://schemas.microsoft.com/office/drawing/2014/main" id="{E65304F3-8307-8895-CA5D-0FB08AD3468E}"/>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7</a:t>
              </a:r>
              <a:endParaRPr kumimoji="1" lang="en-US" altLang="ja-JP" sz="5400" b="1" dirty="0">
                <a:solidFill>
                  <a:schemeClr val="bg1">
                    <a:lumMod val="75000"/>
                  </a:schemeClr>
                </a:solidFill>
              </a:endParaRPr>
            </a:p>
          </p:txBody>
        </p:sp>
      </p:grpSp>
      <p:grpSp>
        <p:nvGrpSpPr>
          <p:cNvPr id="11" name="グループ化 10">
            <a:extLst>
              <a:ext uri="{FF2B5EF4-FFF2-40B4-BE49-F238E27FC236}">
                <a16:creationId xmlns:a16="http://schemas.microsoft.com/office/drawing/2014/main" id="{FBDA9730-630F-BE52-19B0-C4E214BC6EEE}"/>
              </a:ext>
            </a:extLst>
          </p:cNvPr>
          <p:cNvGrpSpPr/>
          <p:nvPr userDrawn="1"/>
        </p:nvGrpSpPr>
        <p:grpSpPr>
          <a:xfrm>
            <a:off x="3427079" y="3686157"/>
            <a:ext cx="3248549" cy="3027659"/>
            <a:chOff x="3427079" y="3686157"/>
            <a:chExt cx="3248549" cy="3027659"/>
          </a:xfrm>
        </p:grpSpPr>
        <p:sp>
          <p:nvSpPr>
            <p:cNvPr id="111" name="正方形/長方形 110">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テキスト ボックス 111">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13" name="正方形/長方形 112">
              <a:extLst>
                <a:ext uri="{FF2B5EF4-FFF2-40B4-BE49-F238E27FC236}">
                  <a16:creationId xmlns:a16="http://schemas.microsoft.com/office/drawing/2014/main" id="{4A38F1C7-F06D-4A68-97C5-30E8871617A3}"/>
                </a:ext>
              </a:extLst>
            </p:cNvPr>
            <p:cNvSpPr/>
            <p:nvPr userDrawn="1"/>
          </p:nvSpPr>
          <p:spPr>
            <a:xfrm>
              <a:off x="3427079" y="3686157"/>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8</a:t>
              </a:r>
            </a:p>
          </p:txBody>
        </p:sp>
        <p:sp>
          <p:nvSpPr>
            <p:cNvPr id="115" name="正方形/長方形 114">
              <a:extLst>
                <a:ext uri="{FF2B5EF4-FFF2-40B4-BE49-F238E27FC236}">
                  <a16:creationId xmlns:a16="http://schemas.microsoft.com/office/drawing/2014/main" id="{4A38F1C7-F06D-4A68-97C5-30E8871617A3}"/>
                </a:ext>
              </a:extLst>
            </p:cNvPr>
            <p:cNvSpPr/>
            <p:nvPr userDrawn="1"/>
          </p:nvSpPr>
          <p:spPr>
            <a:xfrm>
              <a:off x="3427079" y="4008885"/>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16" name="正方形/長方形 115">
              <a:extLst>
                <a:ext uri="{FF2B5EF4-FFF2-40B4-BE49-F238E27FC236}">
                  <a16:creationId xmlns:a16="http://schemas.microsoft.com/office/drawing/2014/main" id="{4A38F1C7-F06D-4A68-97C5-30E8871617A3}"/>
                </a:ext>
              </a:extLst>
            </p:cNvPr>
            <p:cNvSpPr/>
            <p:nvPr userDrawn="1"/>
          </p:nvSpPr>
          <p:spPr>
            <a:xfrm>
              <a:off x="4228271" y="4008885"/>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 name="テキスト ボックス 2">
              <a:extLst>
                <a:ext uri="{FF2B5EF4-FFF2-40B4-BE49-F238E27FC236}">
                  <a16:creationId xmlns:a16="http://schemas.microsoft.com/office/drawing/2014/main" id="{AF9554BE-DDA1-9F98-BF3C-742D99C34631}"/>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8</a:t>
              </a:r>
              <a:endParaRPr kumimoji="1" lang="en-US" altLang="ja-JP" sz="5400" b="1" dirty="0">
                <a:solidFill>
                  <a:schemeClr val="bg1">
                    <a:lumMod val="75000"/>
                  </a:schemeClr>
                </a:solidFill>
              </a:endParaRPr>
            </a:p>
          </p:txBody>
        </p:sp>
      </p:grpSp>
      <p:grpSp>
        <p:nvGrpSpPr>
          <p:cNvPr id="8" name="グループ化 7">
            <a:extLst>
              <a:ext uri="{FF2B5EF4-FFF2-40B4-BE49-F238E27FC236}">
                <a16:creationId xmlns:a16="http://schemas.microsoft.com/office/drawing/2014/main" id="{B95EB774-B387-69DD-EBE0-2C774CF37363}"/>
              </a:ext>
            </a:extLst>
          </p:cNvPr>
          <p:cNvGrpSpPr/>
          <p:nvPr userDrawn="1"/>
        </p:nvGrpSpPr>
        <p:grpSpPr>
          <a:xfrm>
            <a:off x="180444" y="653249"/>
            <a:ext cx="3248549" cy="3027659"/>
            <a:chOff x="180444" y="653249"/>
            <a:chExt cx="3248549" cy="3027659"/>
          </a:xfrm>
        </p:grpSpPr>
        <p:sp>
          <p:nvSpPr>
            <p:cNvPr id="132" name="正方形/長方形 131">
              <a:extLst>
                <a:ext uri="{FF2B5EF4-FFF2-40B4-BE49-F238E27FC236}">
                  <a16:creationId xmlns:a16="http://schemas.microsoft.com/office/drawing/2014/main" id="{52F0E7DE-8F7A-48BB-A27D-A52CA071E78C}"/>
                </a:ext>
              </a:extLst>
            </p:cNvPr>
            <p:cNvSpPr/>
            <p:nvPr userDrawn="1"/>
          </p:nvSpPr>
          <p:spPr>
            <a:xfrm>
              <a:off x="180461"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テキスト ボックス 132">
              <a:extLst>
                <a:ext uri="{FF2B5EF4-FFF2-40B4-BE49-F238E27FC236}">
                  <a16:creationId xmlns:a16="http://schemas.microsoft.com/office/drawing/2014/main" id="{54A1A91C-4898-40DC-A741-76E41BC335EB}"/>
                </a:ext>
              </a:extLst>
            </p:cNvPr>
            <p:cNvSpPr txBox="1"/>
            <p:nvPr userDrawn="1"/>
          </p:nvSpPr>
          <p:spPr>
            <a:xfrm>
              <a:off x="206771"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34" name="正方形/長方形 133">
              <a:extLst>
                <a:ext uri="{FF2B5EF4-FFF2-40B4-BE49-F238E27FC236}">
                  <a16:creationId xmlns:a16="http://schemas.microsoft.com/office/drawing/2014/main" id="{4A38F1C7-F06D-4A68-97C5-30E8871617A3}"/>
                </a:ext>
              </a:extLst>
            </p:cNvPr>
            <p:cNvSpPr/>
            <p:nvPr userDrawn="1"/>
          </p:nvSpPr>
          <p:spPr>
            <a:xfrm>
              <a:off x="180444" y="653249"/>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5</a:t>
              </a:r>
            </a:p>
          </p:txBody>
        </p:sp>
        <p:sp>
          <p:nvSpPr>
            <p:cNvPr id="136" name="正方形/長方形 135">
              <a:extLst>
                <a:ext uri="{FF2B5EF4-FFF2-40B4-BE49-F238E27FC236}">
                  <a16:creationId xmlns:a16="http://schemas.microsoft.com/office/drawing/2014/main" id="{4A38F1C7-F06D-4A68-97C5-30E8871617A3}"/>
                </a:ext>
              </a:extLst>
            </p:cNvPr>
            <p:cNvSpPr/>
            <p:nvPr userDrawn="1"/>
          </p:nvSpPr>
          <p:spPr>
            <a:xfrm>
              <a:off x="180444" y="97597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37" name="正方形/長方形 136">
              <a:extLst>
                <a:ext uri="{FF2B5EF4-FFF2-40B4-BE49-F238E27FC236}">
                  <a16:creationId xmlns:a16="http://schemas.microsoft.com/office/drawing/2014/main" id="{4A38F1C7-F06D-4A68-97C5-30E8871617A3}"/>
                </a:ext>
              </a:extLst>
            </p:cNvPr>
            <p:cNvSpPr/>
            <p:nvPr userDrawn="1"/>
          </p:nvSpPr>
          <p:spPr>
            <a:xfrm>
              <a:off x="981636" y="975977"/>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 name="テキスト ボックス 3">
              <a:extLst>
                <a:ext uri="{FF2B5EF4-FFF2-40B4-BE49-F238E27FC236}">
                  <a16:creationId xmlns:a16="http://schemas.microsoft.com/office/drawing/2014/main" id="{38E6B2B7-9FC4-DD37-1E16-934B33482CC2}"/>
                </a:ext>
              </a:extLst>
            </p:cNvPr>
            <p:cNvSpPr txBox="1"/>
            <p:nvPr userDrawn="1"/>
          </p:nvSpPr>
          <p:spPr>
            <a:xfrm>
              <a:off x="1397517" y="15311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5</a:t>
              </a:r>
              <a:endParaRPr kumimoji="1" lang="en-US" altLang="ja-JP" sz="5400" b="1" dirty="0">
                <a:solidFill>
                  <a:schemeClr val="bg1">
                    <a:lumMod val="75000"/>
                  </a:schemeClr>
                </a:solidFill>
              </a:endParaRPr>
            </a:p>
          </p:txBody>
        </p:sp>
      </p:grpSp>
      <p:grpSp>
        <p:nvGrpSpPr>
          <p:cNvPr id="9" name="グループ化 8">
            <a:extLst>
              <a:ext uri="{FF2B5EF4-FFF2-40B4-BE49-F238E27FC236}">
                <a16:creationId xmlns:a16="http://schemas.microsoft.com/office/drawing/2014/main" id="{9D8D5D05-3694-F5B3-709B-4874D291C5F6}"/>
              </a:ext>
            </a:extLst>
          </p:cNvPr>
          <p:cNvGrpSpPr/>
          <p:nvPr userDrawn="1"/>
        </p:nvGrpSpPr>
        <p:grpSpPr>
          <a:xfrm>
            <a:off x="3427079" y="653249"/>
            <a:ext cx="3248549" cy="3027659"/>
            <a:chOff x="3427079" y="653249"/>
            <a:chExt cx="3248549" cy="3027659"/>
          </a:xfrm>
        </p:grpSpPr>
        <p:sp>
          <p:nvSpPr>
            <p:cNvPr id="139" name="正方形/長方形 138">
              <a:extLst>
                <a:ext uri="{FF2B5EF4-FFF2-40B4-BE49-F238E27FC236}">
                  <a16:creationId xmlns:a16="http://schemas.microsoft.com/office/drawing/2014/main" id="{52F0E7DE-8F7A-48BB-A27D-A52CA071E78C}"/>
                </a:ext>
              </a:extLst>
            </p:cNvPr>
            <p:cNvSpPr/>
            <p:nvPr userDrawn="1"/>
          </p:nvSpPr>
          <p:spPr>
            <a:xfrm>
              <a:off x="3427096"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54A1A91C-4898-40DC-A741-76E41BC335EB}"/>
                </a:ext>
              </a:extLst>
            </p:cNvPr>
            <p:cNvSpPr txBox="1"/>
            <p:nvPr userDrawn="1"/>
          </p:nvSpPr>
          <p:spPr>
            <a:xfrm>
              <a:off x="3453406"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41" name="正方形/長方形 140">
              <a:extLst>
                <a:ext uri="{FF2B5EF4-FFF2-40B4-BE49-F238E27FC236}">
                  <a16:creationId xmlns:a16="http://schemas.microsoft.com/office/drawing/2014/main" id="{4A38F1C7-F06D-4A68-97C5-30E8871617A3}"/>
                </a:ext>
              </a:extLst>
            </p:cNvPr>
            <p:cNvSpPr/>
            <p:nvPr userDrawn="1"/>
          </p:nvSpPr>
          <p:spPr>
            <a:xfrm>
              <a:off x="3427079" y="653249"/>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6</a:t>
              </a:r>
            </a:p>
          </p:txBody>
        </p:sp>
        <p:sp>
          <p:nvSpPr>
            <p:cNvPr id="143" name="正方形/長方形 142">
              <a:extLst>
                <a:ext uri="{FF2B5EF4-FFF2-40B4-BE49-F238E27FC236}">
                  <a16:creationId xmlns:a16="http://schemas.microsoft.com/office/drawing/2014/main" id="{4A38F1C7-F06D-4A68-97C5-30E8871617A3}"/>
                </a:ext>
              </a:extLst>
            </p:cNvPr>
            <p:cNvSpPr/>
            <p:nvPr userDrawn="1"/>
          </p:nvSpPr>
          <p:spPr>
            <a:xfrm>
              <a:off x="3427079" y="97597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44" name="正方形/長方形 143">
              <a:extLst>
                <a:ext uri="{FF2B5EF4-FFF2-40B4-BE49-F238E27FC236}">
                  <a16:creationId xmlns:a16="http://schemas.microsoft.com/office/drawing/2014/main" id="{4A38F1C7-F06D-4A68-97C5-30E8871617A3}"/>
                </a:ext>
              </a:extLst>
            </p:cNvPr>
            <p:cNvSpPr/>
            <p:nvPr userDrawn="1"/>
          </p:nvSpPr>
          <p:spPr>
            <a:xfrm>
              <a:off x="4228271" y="975977"/>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 name="テキスト ボックス 4">
              <a:extLst>
                <a:ext uri="{FF2B5EF4-FFF2-40B4-BE49-F238E27FC236}">
                  <a16:creationId xmlns:a16="http://schemas.microsoft.com/office/drawing/2014/main" id="{9318481F-426E-4971-170E-D196C7686627}"/>
                </a:ext>
              </a:extLst>
            </p:cNvPr>
            <p:cNvSpPr txBox="1"/>
            <p:nvPr userDrawn="1"/>
          </p:nvSpPr>
          <p:spPr>
            <a:xfrm>
              <a:off x="4682307" y="14911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6</a:t>
              </a:r>
              <a:endParaRPr kumimoji="1" lang="en-US" altLang="ja-JP" sz="5400" b="1" dirty="0">
                <a:solidFill>
                  <a:schemeClr val="bg1">
                    <a:lumMod val="75000"/>
                  </a:schemeClr>
                </a:solidFill>
              </a:endParaRPr>
            </a:p>
          </p:txBody>
        </p:sp>
      </p:grpSp>
      <p:grpSp>
        <p:nvGrpSpPr>
          <p:cNvPr id="12" name="グループ化 11">
            <a:extLst>
              <a:ext uri="{FF2B5EF4-FFF2-40B4-BE49-F238E27FC236}">
                <a16:creationId xmlns:a16="http://schemas.microsoft.com/office/drawing/2014/main" id="{F021FCFB-0229-F470-14AB-99912FC111A3}"/>
              </a:ext>
            </a:extLst>
          </p:cNvPr>
          <p:cNvGrpSpPr/>
          <p:nvPr userDrawn="1"/>
        </p:nvGrpSpPr>
        <p:grpSpPr>
          <a:xfrm>
            <a:off x="180444" y="6716360"/>
            <a:ext cx="3248549" cy="3027659"/>
            <a:chOff x="180444" y="6716360"/>
            <a:chExt cx="3248549" cy="3027659"/>
          </a:xfrm>
        </p:grpSpPr>
        <p:sp>
          <p:nvSpPr>
            <p:cNvPr id="118" name="正方形/長方形 11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テキスト ボックス 118">
              <a:extLst>
                <a:ext uri="{FF2B5EF4-FFF2-40B4-BE49-F238E27FC236}">
                  <a16:creationId xmlns:a16="http://schemas.microsoft.com/office/drawing/2014/main" id="{54A1A91C-4898-40DC-A741-76E41BC335EB}"/>
                </a:ext>
              </a:extLst>
            </p:cNvPr>
            <p:cNvSpPr txBox="1"/>
            <p:nvPr userDrawn="1"/>
          </p:nvSpPr>
          <p:spPr>
            <a:xfrm>
              <a:off x="206771"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20" name="正方形/長方形 119">
              <a:extLst>
                <a:ext uri="{FF2B5EF4-FFF2-40B4-BE49-F238E27FC236}">
                  <a16:creationId xmlns:a16="http://schemas.microsoft.com/office/drawing/2014/main" id="{4A38F1C7-F06D-4A68-97C5-30E8871617A3}"/>
                </a:ext>
              </a:extLst>
            </p:cNvPr>
            <p:cNvSpPr/>
            <p:nvPr userDrawn="1"/>
          </p:nvSpPr>
          <p:spPr>
            <a:xfrm>
              <a:off x="180444" y="6716360"/>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9</a:t>
              </a:r>
            </a:p>
          </p:txBody>
        </p:sp>
        <p:sp>
          <p:nvSpPr>
            <p:cNvPr id="122" name="正方形/長方形 121">
              <a:extLst>
                <a:ext uri="{FF2B5EF4-FFF2-40B4-BE49-F238E27FC236}">
                  <a16:creationId xmlns:a16="http://schemas.microsoft.com/office/drawing/2014/main" id="{4A38F1C7-F06D-4A68-97C5-30E8871617A3}"/>
                </a:ext>
              </a:extLst>
            </p:cNvPr>
            <p:cNvSpPr/>
            <p:nvPr userDrawn="1"/>
          </p:nvSpPr>
          <p:spPr>
            <a:xfrm>
              <a:off x="180444"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23" name="正方形/長方形 122">
              <a:extLst>
                <a:ext uri="{FF2B5EF4-FFF2-40B4-BE49-F238E27FC236}">
                  <a16:creationId xmlns:a16="http://schemas.microsoft.com/office/drawing/2014/main" id="{4A38F1C7-F06D-4A68-97C5-30E8871617A3}"/>
                </a:ext>
              </a:extLst>
            </p:cNvPr>
            <p:cNvSpPr/>
            <p:nvPr userDrawn="1"/>
          </p:nvSpPr>
          <p:spPr>
            <a:xfrm>
              <a:off x="981636"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6" name="テキスト ボックス 5">
              <a:extLst>
                <a:ext uri="{FF2B5EF4-FFF2-40B4-BE49-F238E27FC236}">
                  <a16:creationId xmlns:a16="http://schemas.microsoft.com/office/drawing/2014/main" id="{4E40ECF8-036F-8789-9E05-341F168CF5A6}"/>
                </a:ext>
              </a:extLst>
            </p:cNvPr>
            <p:cNvSpPr txBox="1"/>
            <p:nvPr userDrawn="1"/>
          </p:nvSpPr>
          <p:spPr>
            <a:xfrm>
              <a:off x="1395275" y="7610674"/>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9</a:t>
              </a:r>
              <a:endParaRPr kumimoji="1" lang="en-US" altLang="ja-JP" sz="5400" b="1" dirty="0">
                <a:solidFill>
                  <a:schemeClr val="bg1">
                    <a:lumMod val="75000"/>
                  </a:schemeClr>
                </a:solidFill>
              </a:endParaRPr>
            </a:p>
          </p:txBody>
        </p:sp>
      </p:grpSp>
      <p:grpSp>
        <p:nvGrpSpPr>
          <p:cNvPr id="13" name="グループ化 12">
            <a:extLst>
              <a:ext uri="{FF2B5EF4-FFF2-40B4-BE49-F238E27FC236}">
                <a16:creationId xmlns:a16="http://schemas.microsoft.com/office/drawing/2014/main" id="{A3E69C98-0A0A-43E4-9486-8C06796A14E4}"/>
              </a:ext>
            </a:extLst>
          </p:cNvPr>
          <p:cNvGrpSpPr/>
          <p:nvPr userDrawn="1"/>
        </p:nvGrpSpPr>
        <p:grpSpPr>
          <a:xfrm>
            <a:off x="3427079" y="6716360"/>
            <a:ext cx="3248549" cy="3027659"/>
            <a:chOff x="3427079" y="6716360"/>
            <a:chExt cx="3248549" cy="3027659"/>
          </a:xfrm>
        </p:grpSpPr>
        <p:sp>
          <p:nvSpPr>
            <p:cNvPr id="125" name="正方形/長方形 124">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54A1A91C-4898-40DC-A741-76E41BC335EB}"/>
                </a:ext>
              </a:extLst>
            </p:cNvPr>
            <p:cNvSpPr txBox="1"/>
            <p:nvPr userDrawn="1"/>
          </p:nvSpPr>
          <p:spPr>
            <a:xfrm>
              <a:off x="3453406"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27" name="正方形/長方形 126">
              <a:extLst>
                <a:ext uri="{FF2B5EF4-FFF2-40B4-BE49-F238E27FC236}">
                  <a16:creationId xmlns:a16="http://schemas.microsoft.com/office/drawing/2014/main" id="{4A38F1C7-F06D-4A68-97C5-30E8871617A3}"/>
                </a:ext>
              </a:extLst>
            </p:cNvPr>
            <p:cNvSpPr/>
            <p:nvPr userDrawn="1"/>
          </p:nvSpPr>
          <p:spPr>
            <a:xfrm>
              <a:off x="3427079" y="6716360"/>
              <a:ext cx="3246624"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10</a:t>
              </a:r>
            </a:p>
          </p:txBody>
        </p:sp>
        <p:sp>
          <p:nvSpPr>
            <p:cNvPr id="129" name="正方形/長方形 128">
              <a:extLst>
                <a:ext uri="{FF2B5EF4-FFF2-40B4-BE49-F238E27FC236}">
                  <a16:creationId xmlns:a16="http://schemas.microsoft.com/office/drawing/2014/main" id="{4A38F1C7-F06D-4A68-97C5-30E8871617A3}"/>
                </a:ext>
              </a:extLst>
            </p:cNvPr>
            <p:cNvSpPr/>
            <p:nvPr userDrawn="1"/>
          </p:nvSpPr>
          <p:spPr>
            <a:xfrm>
              <a:off x="3427079" y="703908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30" name="正方形/長方形 129">
              <a:extLst>
                <a:ext uri="{FF2B5EF4-FFF2-40B4-BE49-F238E27FC236}">
                  <a16:creationId xmlns:a16="http://schemas.microsoft.com/office/drawing/2014/main" id="{4A38F1C7-F06D-4A68-97C5-30E8871617A3}"/>
                </a:ext>
              </a:extLst>
            </p:cNvPr>
            <p:cNvSpPr/>
            <p:nvPr userDrawn="1"/>
          </p:nvSpPr>
          <p:spPr>
            <a:xfrm>
              <a:off x="4228271" y="7039088"/>
              <a:ext cx="2447346"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7" name="テキスト ボックス 6">
              <a:extLst>
                <a:ext uri="{FF2B5EF4-FFF2-40B4-BE49-F238E27FC236}">
                  <a16:creationId xmlns:a16="http://schemas.microsoft.com/office/drawing/2014/main" id="{36CC7E8F-A963-B607-43EE-F46B82178165}"/>
                </a:ext>
              </a:extLst>
            </p:cNvPr>
            <p:cNvSpPr txBox="1"/>
            <p:nvPr userDrawn="1"/>
          </p:nvSpPr>
          <p:spPr>
            <a:xfrm>
              <a:off x="4197433" y="7596243"/>
              <a:ext cx="1707856" cy="1323439"/>
            </a:xfrm>
            <a:prstGeom prst="rect">
              <a:avLst/>
            </a:prstGeom>
            <a:noFill/>
          </p:spPr>
          <p:txBody>
            <a:bodyPr wrap="square" rtlCol="0">
              <a:spAutoFit/>
            </a:bodyPr>
            <a:lstStyle/>
            <a:p>
              <a:pPr algn="ctr"/>
              <a:r>
                <a:rPr kumimoji="1" lang="en-US" altLang="ja-JP" sz="8000" b="1" dirty="0">
                  <a:solidFill>
                    <a:schemeClr val="bg1">
                      <a:lumMod val="75000"/>
                    </a:schemeClr>
                  </a:solidFill>
                </a:rPr>
                <a:t>10</a:t>
              </a:r>
              <a:endParaRPr kumimoji="1" lang="en-US" altLang="ja-JP" sz="5400" b="1" dirty="0">
                <a:solidFill>
                  <a:schemeClr val="bg1">
                    <a:lumMod val="75000"/>
                  </a:schemeClr>
                </a:solidFill>
              </a:endParaRPr>
            </a:p>
          </p:txBody>
        </p:sp>
      </p:grpSp>
    </p:spTree>
    <p:extLst>
      <p:ext uri="{BB962C8B-B14F-4D97-AF65-F5344CB8AC3E}">
        <p14:creationId xmlns:p14="http://schemas.microsoft.com/office/powerpoint/2010/main" val="4076530034"/>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図プレースホルダー 27">
            <a:extLst>
              <a:ext uri="{FF2B5EF4-FFF2-40B4-BE49-F238E27FC236}">
                <a16:creationId xmlns:a16="http://schemas.microsoft.com/office/drawing/2014/main" id="{550ADA53-95C8-4EB4-9F6A-0C76D445B1D7}"/>
              </a:ext>
            </a:extLst>
          </p:cNvPr>
          <p:cNvSpPr>
            <a:spLocks noGrp="1"/>
          </p:cNvSpPr>
          <p:nvPr>
            <p:ph type="pic" sz="quarter" idx="10"/>
          </p:nvPr>
        </p:nvSpPr>
        <p:spPr>
          <a:xfrm>
            <a:off x="261215" y="4416505"/>
            <a:ext cx="3097503" cy="2221200"/>
          </a:xfrm>
        </p:spPr>
        <p:txBody>
          <a:bodyPr/>
          <a:lstStyle/>
          <a:p>
            <a:endParaRPr lang="ja-JP" altLang="en-US"/>
          </a:p>
        </p:txBody>
      </p:sp>
      <p:sp>
        <p:nvSpPr>
          <p:cNvPr id="3" name="テキスト プレースホルダー 2">
            <a:extLst>
              <a:ext uri="{FF2B5EF4-FFF2-40B4-BE49-F238E27FC236}">
                <a16:creationId xmlns:a16="http://schemas.microsoft.com/office/drawing/2014/main" id="{6D39708C-4A36-4726-BD9D-1AED1AF0500A}"/>
              </a:ext>
            </a:extLst>
          </p:cNvPr>
          <p:cNvSpPr>
            <a:spLocks noGrp="1"/>
          </p:cNvSpPr>
          <p:nvPr>
            <p:ph type="body" sz="quarter" idx="18"/>
          </p:nvPr>
        </p:nvSpPr>
        <p:spPr/>
        <p:txBody>
          <a:bodyPr/>
          <a:lstStyle/>
          <a:p>
            <a:endParaRPr lang="ja-JP" altLang="en-US" dirty="0"/>
          </a:p>
        </p:txBody>
      </p:sp>
      <p:sp>
        <p:nvSpPr>
          <p:cNvPr id="31" name="テキスト プレースホルダー 30">
            <a:extLst>
              <a:ext uri="{FF2B5EF4-FFF2-40B4-BE49-F238E27FC236}">
                <a16:creationId xmlns:a16="http://schemas.microsoft.com/office/drawing/2014/main" id="{0E89C6D5-5A70-49F6-94D4-23A0841CB654}"/>
              </a:ext>
            </a:extLst>
          </p:cNvPr>
          <p:cNvSpPr>
            <a:spLocks noGrp="1"/>
          </p:cNvSpPr>
          <p:nvPr>
            <p:ph type="body" sz="quarter" idx="23"/>
          </p:nvPr>
        </p:nvSpPr>
        <p:spPr/>
        <p:txBody>
          <a:bodyPr/>
          <a:lstStyle/>
          <a:p>
            <a:endParaRPr lang="ja-JP" altLang="en-US" dirty="0"/>
          </a:p>
        </p:txBody>
      </p:sp>
      <p:sp>
        <p:nvSpPr>
          <p:cNvPr id="64" name="テキスト プレースホルダー 63">
            <a:extLst>
              <a:ext uri="{FF2B5EF4-FFF2-40B4-BE49-F238E27FC236}">
                <a16:creationId xmlns:a16="http://schemas.microsoft.com/office/drawing/2014/main" id="{7A80B316-D5E9-476F-950B-9BA70537F73B}"/>
              </a:ext>
            </a:extLst>
          </p:cNvPr>
          <p:cNvSpPr>
            <a:spLocks noGrp="1"/>
          </p:cNvSpPr>
          <p:nvPr>
            <p:ph type="body" sz="quarter" idx="24"/>
          </p:nvPr>
        </p:nvSpPr>
        <p:spPr/>
        <p:txBody>
          <a:bodyPr/>
          <a:lstStyle/>
          <a:p>
            <a:endParaRPr lang="ja-JP" altLang="en-US" dirty="0"/>
          </a:p>
        </p:txBody>
      </p:sp>
      <p:sp>
        <p:nvSpPr>
          <p:cNvPr id="65" name="図プレースホルダー 64">
            <a:extLst>
              <a:ext uri="{FF2B5EF4-FFF2-40B4-BE49-F238E27FC236}">
                <a16:creationId xmlns:a16="http://schemas.microsoft.com/office/drawing/2014/main" id="{735D1D43-EA0A-482F-8800-B05752EB8784}"/>
              </a:ext>
            </a:extLst>
          </p:cNvPr>
          <p:cNvSpPr>
            <a:spLocks noGrp="1"/>
          </p:cNvSpPr>
          <p:nvPr>
            <p:ph type="pic" sz="quarter" idx="28"/>
          </p:nvPr>
        </p:nvSpPr>
        <p:spPr>
          <a:xfrm>
            <a:off x="3501022" y="4416505"/>
            <a:ext cx="3095763" cy="2221200"/>
          </a:xfrm>
        </p:spPr>
        <p:txBody>
          <a:bodyPr/>
          <a:lstStyle/>
          <a:p>
            <a:endParaRPr lang="ja-JP" altLang="en-US"/>
          </a:p>
        </p:txBody>
      </p:sp>
      <p:sp>
        <p:nvSpPr>
          <p:cNvPr id="66" name="図プレースホルダー 65">
            <a:extLst>
              <a:ext uri="{FF2B5EF4-FFF2-40B4-BE49-F238E27FC236}">
                <a16:creationId xmlns:a16="http://schemas.microsoft.com/office/drawing/2014/main" id="{D8AF92A1-3D03-4EE1-A96D-9A176C3E22BF}"/>
              </a:ext>
            </a:extLst>
          </p:cNvPr>
          <p:cNvSpPr>
            <a:spLocks noGrp="1"/>
          </p:cNvSpPr>
          <p:nvPr>
            <p:ph type="pic" sz="quarter" idx="29"/>
          </p:nvPr>
        </p:nvSpPr>
        <p:spPr/>
        <p:txBody>
          <a:bodyPr/>
          <a:lstStyle/>
          <a:p>
            <a:endParaRPr lang="ja-JP" altLang="en-US"/>
          </a:p>
        </p:txBody>
      </p:sp>
      <p:sp>
        <p:nvSpPr>
          <p:cNvPr id="67" name="図プレースホルダー 66">
            <a:extLst>
              <a:ext uri="{FF2B5EF4-FFF2-40B4-BE49-F238E27FC236}">
                <a16:creationId xmlns:a16="http://schemas.microsoft.com/office/drawing/2014/main" id="{1659D5CE-148E-48C0-92F8-ABBB7EB5A19D}"/>
              </a:ext>
            </a:extLst>
          </p:cNvPr>
          <p:cNvSpPr>
            <a:spLocks noGrp="1"/>
          </p:cNvSpPr>
          <p:nvPr>
            <p:ph type="pic" sz="quarter" idx="30"/>
          </p:nvPr>
        </p:nvSpPr>
        <p:spPr/>
        <p:txBody>
          <a:bodyPr/>
          <a:lstStyle/>
          <a:p>
            <a:endParaRPr lang="ja-JP" altLang="en-US"/>
          </a:p>
        </p:txBody>
      </p:sp>
      <p:sp>
        <p:nvSpPr>
          <p:cNvPr id="77" name="スライド番号プレースホルダー 76">
            <a:extLst>
              <a:ext uri="{FF2B5EF4-FFF2-40B4-BE49-F238E27FC236}">
                <a16:creationId xmlns:a16="http://schemas.microsoft.com/office/drawing/2014/main" id="{E93E2293-2EFF-40D4-9AB9-B89C18EC1B5D}"/>
              </a:ext>
            </a:extLst>
          </p:cNvPr>
          <p:cNvSpPr>
            <a:spLocks noGrp="1"/>
          </p:cNvSpPr>
          <p:nvPr>
            <p:ph type="sldNum" sz="quarter" idx="32"/>
          </p:nvPr>
        </p:nvSpPr>
        <p:spPr/>
        <p:txBody>
          <a:bodyPr/>
          <a:lstStyle/>
          <a:p>
            <a:pPr algn="ctr"/>
            <a:fld id="{752E8C18-5E09-4B72-AA5F-47EFAA729AD3}" type="slidenum">
              <a:rPr lang="ja-JP" altLang="en-US" smtClean="0"/>
              <a:pPr algn="ctr"/>
              <a:t>1</a:t>
            </a:fld>
            <a:endParaRPr lang="ja-JP" altLang="en-US" dirty="0"/>
          </a:p>
        </p:txBody>
      </p:sp>
      <p:sp>
        <p:nvSpPr>
          <p:cNvPr id="71" name="テキスト プレースホルダー 70">
            <a:extLst>
              <a:ext uri="{FF2B5EF4-FFF2-40B4-BE49-F238E27FC236}">
                <a16:creationId xmlns:a16="http://schemas.microsoft.com/office/drawing/2014/main" id="{F23C884B-3265-4D79-97F9-6C9D479133AB}"/>
              </a:ext>
            </a:extLst>
          </p:cNvPr>
          <p:cNvSpPr>
            <a:spLocks noGrp="1"/>
          </p:cNvSpPr>
          <p:nvPr>
            <p:ph type="body" sz="quarter" idx="35"/>
          </p:nvPr>
        </p:nvSpPr>
        <p:spPr/>
        <p:txBody>
          <a:bodyPr/>
          <a:lstStyle/>
          <a:p>
            <a:endParaRPr lang="ja-JP" altLang="en-US"/>
          </a:p>
        </p:txBody>
      </p:sp>
      <p:sp>
        <p:nvSpPr>
          <p:cNvPr id="72" name="テキスト プレースホルダー 71">
            <a:extLst>
              <a:ext uri="{FF2B5EF4-FFF2-40B4-BE49-F238E27FC236}">
                <a16:creationId xmlns:a16="http://schemas.microsoft.com/office/drawing/2014/main" id="{8E37ED26-7A96-4395-9103-4D522CC80C6A}"/>
              </a:ext>
            </a:extLst>
          </p:cNvPr>
          <p:cNvSpPr>
            <a:spLocks noGrp="1"/>
          </p:cNvSpPr>
          <p:nvPr>
            <p:ph type="body" sz="quarter" idx="36"/>
          </p:nvPr>
        </p:nvSpPr>
        <p:spPr/>
        <p:txBody>
          <a:bodyPr/>
          <a:lstStyle/>
          <a:p>
            <a:endParaRPr lang="ja-JP" altLang="en-US"/>
          </a:p>
        </p:txBody>
      </p:sp>
    </p:spTree>
    <p:extLst>
      <p:ext uri="{BB962C8B-B14F-4D97-AF65-F5344CB8AC3E}">
        <p14:creationId xmlns:p14="http://schemas.microsoft.com/office/powerpoint/2010/main" val="197916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テキスト プレースホルダー 39">
            <a:extLst>
              <a:ext uri="{FF2B5EF4-FFF2-40B4-BE49-F238E27FC236}">
                <a16:creationId xmlns:a16="http://schemas.microsoft.com/office/drawing/2014/main" id="{5DE7B92B-68F2-49E0-99CA-8A3969F3D2F5}"/>
              </a:ext>
            </a:extLst>
          </p:cNvPr>
          <p:cNvSpPr>
            <a:spLocks noGrp="1"/>
          </p:cNvSpPr>
          <p:nvPr>
            <p:ph type="body" sz="quarter" idx="23"/>
          </p:nvPr>
        </p:nvSpPr>
        <p:spPr/>
        <p:txBody>
          <a:bodyPr/>
          <a:lstStyle/>
          <a:p>
            <a:endParaRPr lang="ja-JP" altLang="en-US"/>
          </a:p>
        </p:txBody>
      </p:sp>
      <p:sp>
        <p:nvSpPr>
          <p:cNvPr id="41" name="テキスト プレースホルダー 40">
            <a:extLst>
              <a:ext uri="{FF2B5EF4-FFF2-40B4-BE49-F238E27FC236}">
                <a16:creationId xmlns:a16="http://schemas.microsoft.com/office/drawing/2014/main" id="{70C4EFEC-E4EC-48C7-97E8-B63321022E21}"/>
              </a:ext>
            </a:extLst>
          </p:cNvPr>
          <p:cNvSpPr>
            <a:spLocks noGrp="1"/>
          </p:cNvSpPr>
          <p:nvPr>
            <p:ph type="body" sz="quarter" idx="24"/>
          </p:nvPr>
        </p:nvSpPr>
        <p:spPr/>
        <p:txBody>
          <a:bodyPr/>
          <a:lstStyle/>
          <a:p>
            <a:endParaRPr lang="ja-JP" altLang="en-US"/>
          </a:p>
        </p:txBody>
      </p:sp>
      <p:sp>
        <p:nvSpPr>
          <p:cNvPr id="42" name="テキスト プレースホルダー 41">
            <a:extLst>
              <a:ext uri="{FF2B5EF4-FFF2-40B4-BE49-F238E27FC236}">
                <a16:creationId xmlns:a16="http://schemas.microsoft.com/office/drawing/2014/main" id="{B7AB2B24-1390-4E44-822E-320F438CDD92}"/>
              </a:ext>
            </a:extLst>
          </p:cNvPr>
          <p:cNvSpPr>
            <a:spLocks noGrp="1"/>
          </p:cNvSpPr>
          <p:nvPr>
            <p:ph type="body" sz="quarter" idx="25"/>
          </p:nvPr>
        </p:nvSpPr>
        <p:spPr/>
        <p:txBody>
          <a:bodyPr/>
          <a:lstStyle/>
          <a:p>
            <a:endParaRPr lang="ja-JP" altLang="en-US"/>
          </a:p>
        </p:txBody>
      </p:sp>
      <p:sp>
        <p:nvSpPr>
          <p:cNvPr id="43" name="テキスト プレースホルダー 42">
            <a:extLst>
              <a:ext uri="{FF2B5EF4-FFF2-40B4-BE49-F238E27FC236}">
                <a16:creationId xmlns:a16="http://schemas.microsoft.com/office/drawing/2014/main" id="{A0405D89-EB2C-438C-94B8-B19DD2A9446D}"/>
              </a:ext>
            </a:extLst>
          </p:cNvPr>
          <p:cNvSpPr>
            <a:spLocks noGrp="1"/>
          </p:cNvSpPr>
          <p:nvPr>
            <p:ph type="body" sz="quarter" idx="26"/>
          </p:nvPr>
        </p:nvSpPr>
        <p:spPr/>
        <p:txBody>
          <a:bodyPr/>
          <a:lstStyle/>
          <a:p>
            <a:endParaRPr lang="ja-JP" altLang="en-US"/>
          </a:p>
        </p:txBody>
      </p:sp>
      <p:sp>
        <p:nvSpPr>
          <p:cNvPr id="46" name="テキスト プレースホルダー 45">
            <a:extLst>
              <a:ext uri="{FF2B5EF4-FFF2-40B4-BE49-F238E27FC236}">
                <a16:creationId xmlns:a16="http://schemas.microsoft.com/office/drawing/2014/main" id="{F815C701-DF6B-4049-AB26-656CA4A35887}"/>
              </a:ext>
            </a:extLst>
          </p:cNvPr>
          <p:cNvSpPr>
            <a:spLocks noGrp="1"/>
          </p:cNvSpPr>
          <p:nvPr>
            <p:ph type="body" sz="quarter" idx="29"/>
          </p:nvPr>
        </p:nvSpPr>
        <p:spPr/>
        <p:txBody>
          <a:bodyPr/>
          <a:lstStyle/>
          <a:p>
            <a:endParaRPr lang="ja-JP" altLang="en-US"/>
          </a:p>
        </p:txBody>
      </p:sp>
      <p:sp>
        <p:nvSpPr>
          <p:cNvPr id="47" name="テキスト プレースホルダー 46">
            <a:extLst>
              <a:ext uri="{FF2B5EF4-FFF2-40B4-BE49-F238E27FC236}">
                <a16:creationId xmlns:a16="http://schemas.microsoft.com/office/drawing/2014/main" id="{D4611246-1315-4125-BD0E-29127026E986}"/>
              </a:ext>
            </a:extLst>
          </p:cNvPr>
          <p:cNvSpPr>
            <a:spLocks noGrp="1"/>
          </p:cNvSpPr>
          <p:nvPr>
            <p:ph type="body" sz="quarter" idx="30"/>
          </p:nvPr>
        </p:nvSpPr>
        <p:spPr/>
        <p:txBody>
          <a:bodyPr/>
          <a:lstStyle/>
          <a:p>
            <a:endParaRPr lang="ja-JP" altLang="en-US"/>
          </a:p>
        </p:txBody>
      </p:sp>
      <p:sp>
        <p:nvSpPr>
          <p:cNvPr id="35" name="図プレースホルダー 34">
            <a:extLst>
              <a:ext uri="{FF2B5EF4-FFF2-40B4-BE49-F238E27FC236}">
                <a16:creationId xmlns:a16="http://schemas.microsoft.com/office/drawing/2014/main" id="{98AE1768-CF6D-4B45-925F-BF04F4A0C188}"/>
              </a:ext>
            </a:extLst>
          </p:cNvPr>
          <p:cNvSpPr>
            <a:spLocks noGrp="1"/>
          </p:cNvSpPr>
          <p:nvPr>
            <p:ph type="pic" sz="quarter" idx="10"/>
          </p:nvPr>
        </p:nvSpPr>
        <p:spPr/>
        <p:txBody>
          <a:bodyPr/>
          <a:lstStyle/>
          <a:p>
            <a:endParaRPr lang="ja-JP" altLang="en-US"/>
          </a:p>
        </p:txBody>
      </p:sp>
      <p:sp>
        <p:nvSpPr>
          <p:cNvPr id="48" name="図プレースホルダー 47">
            <a:extLst>
              <a:ext uri="{FF2B5EF4-FFF2-40B4-BE49-F238E27FC236}">
                <a16:creationId xmlns:a16="http://schemas.microsoft.com/office/drawing/2014/main" id="{56ADAA92-1FA6-4BCF-BAFF-E313B8958E41}"/>
              </a:ext>
            </a:extLst>
          </p:cNvPr>
          <p:cNvSpPr>
            <a:spLocks noGrp="1"/>
          </p:cNvSpPr>
          <p:nvPr>
            <p:ph type="pic" sz="quarter" idx="31"/>
          </p:nvPr>
        </p:nvSpPr>
        <p:spPr/>
        <p:txBody>
          <a:bodyPr/>
          <a:lstStyle/>
          <a:p>
            <a:endParaRPr lang="ja-JP" altLang="en-US"/>
          </a:p>
        </p:txBody>
      </p:sp>
      <p:sp>
        <p:nvSpPr>
          <p:cNvPr id="49" name="図プレースホルダー 48">
            <a:extLst>
              <a:ext uri="{FF2B5EF4-FFF2-40B4-BE49-F238E27FC236}">
                <a16:creationId xmlns:a16="http://schemas.microsoft.com/office/drawing/2014/main" id="{0DD224B1-C8EF-48DC-A735-9708532D24C9}"/>
              </a:ext>
            </a:extLst>
          </p:cNvPr>
          <p:cNvSpPr>
            <a:spLocks noGrp="1"/>
          </p:cNvSpPr>
          <p:nvPr>
            <p:ph type="pic" sz="quarter" idx="32"/>
          </p:nvPr>
        </p:nvSpPr>
        <p:spPr/>
        <p:txBody>
          <a:bodyPr/>
          <a:lstStyle/>
          <a:p>
            <a:endParaRPr lang="ja-JP" altLang="en-US"/>
          </a:p>
        </p:txBody>
      </p:sp>
      <p:sp>
        <p:nvSpPr>
          <p:cNvPr id="50" name="図プレースホルダー 49">
            <a:extLst>
              <a:ext uri="{FF2B5EF4-FFF2-40B4-BE49-F238E27FC236}">
                <a16:creationId xmlns:a16="http://schemas.microsoft.com/office/drawing/2014/main" id="{45427184-83C5-4B0C-BF66-ECDF3B0F7B5C}"/>
              </a:ext>
            </a:extLst>
          </p:cNvPr>
          <p:cNvSpPr>
            <a:spLocks noGrp="1"/>
          </p:cNvSpPr>
          <p:nvPr>
            <p:ph type="pic" sz="quarter" idx="33"/>
          </p:nvPr>
        </p:nvSpPr>
        <p:spPr/>
        <p:txBody>
          <a:bodyPr/>
          <a:lstStyle/>
          <a:p>
            <a:endParaRPr lang="ja-JP" altLang="en-US"/>
          </a:p>
        </p:txBody>
      </p:sp>
      <p:sp>
        <p:nvSpPr>
          <p:cNvPr id="51" name="図プレースホルダー 50">
            <a:extLst>
              <a:ext uri="{FF2B5EF4-FFF2-40B4-BE49-F238E27FC236}">
                <a16:creationId xmlns:a16="http://schemas.microsoft.com/office/drawing/2014/main" id="{553D1DED-8536-4B1A-BC26-1CBD13210FA0}"/>
              </a:ext>
            </a:extLst>
          </p:cNvPr>
          <p:cNvSpPr>
            <a:spLocks noGrp="1"/>
          </p:cNvSpPr>
          <p:nvPr>
            <p:ph type="pic" sz="quarter" idx="34"/>
          </p:nvPr>
        </p:nvSpPr>
        <p:spPr/>
        <p:txBody>
          <a:bodyPr/>
          <a:lstStyle/>
          <a:p>
            <a:endParaRPr lang="ja-JP" altLang="en-US"/>
          </a:p>
        </p:txBody>
      </p:sp>
      <p:sp>
        <p:nvSpPr>
          <p:cNvPr id="52" name="図プレースホルダー 51">
            <a:extLst>
              <a:ext uri="{FF2B5EF4-FFF2-40B4-BE49-F238E27FC236}">
                <a16:creationId xmlns:a16="http://schemas.microsoft.com/office/drawing/2014/main" id="{B01C3AF9-C04C-46F9-9DD8-CBCE18664F9A}"/>
              </a:ext>
            </a:extLst>
          </p:cNvPr>
          <p:cNvSpPr>
            <a:spLocks noGrp="1"/>
          </p:cNvSpPr>
          <p:nvPr>
            <p:ph type="pic" sz="quarter" idx="35"/>
          </p:nvPr>
        </p:nvSpPr>
        <p:spPr/>
        <p:txBody>
          <a:bodyPr/>
          <a:lstStyle/>
          <a:p>
            <a:endParaRPr lang="ja-JP" altLang="en-US"/>
          </a:p>
        </p:txBody>
      </p:sp>
      <p:sp>
        <p:nvSpPr>
          <p:cNvPr id="2" name="スライド番号プレースホルダー 1">
            <a:extLst>
              <a:ext uri="{FF2B5EF4-FFF2-40B4-BE49-F238E27FC236}">
                <a16:creationId xmlns:a16="http://schemas.microsoft.com/office/drawing/2014/main" id="{B2D81024-1909-4BEC-93DE-41357F6AFF6E}"/>
              </a:ext>
            </a:extLst>
          </p:cNvPr>
          <p:cNvSpPr>
            <a:spLocks noGrp="1"/>
          </p:cNvSpPr>
          <p:nvPr>
            <p:ph type="sldNum" sz="quarter" idx="4"/>
          </p:nvPr>
        </p:nvSpPr>
        <p:spPr/>
        <p:txBody>
          <a:bodyPr/>
          <a:lstStyle/>
          <a:p>
            <a:pPr algn="ctr"/>
            <a:fld id="{9750F156-C7C0-4B96-BE45-EB633D3AFD39}" type="slidenum">
              <a:rPr lang="ja-JP" altLang="en-US" smtClean="0"/>
              <a:pPr algn="ctr"/>
              <a:t>2</a:t>
            </a:fld>
            <a:endParaRPr lang="ja-JP" altLang="en-US"/>
          </a:p>
        </p:txBody>
      </p:sp>
    </p:spTree>
    <p:extLst>
      <p:ext uri="{BB962C8B-B14F-4D97-AF65-F5344CB8AC3E}">
        <p14:creationId xmlns:p14="http://schemas.microsoft.com/office/powerpoint/2010/main" val="34618670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Words>
  <Application>Microsoft Office PowerPoint</Application>
  <PresentationFormat>A4 210 x 297 mm</PresentationFormat>
  <Paragraphs>2</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2</vt:i4>
      </vt:variant>
    </vt:vector>
  </HeadingPairs>
  <TitlesOfParts>
    <vt:vector size="7" baseType="lpstr">
      <vt:lpstr>游ゴシック</vt:lpstr>
      <vt:lpstr>游ゴシック Light</vt:lpstr>
      <vt:lpstr>Arial</vt:lpstr>
      <vt:lpstr>Office テーマ</vt:lpstr>
      <vt:lpstr>デザインの設定</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2022-03-27T13:44:41Z</dcterms:created>
  <dcterms:modified xsi:type="dcterms:W3CDTF">2026-06-25T06:52:56Z</dcterms:modified>
</cp:coreProperties>
</file>