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1" r:id="rId2"/>
  </p:sldMasterIdLst>
  <p:notesMasterIdLst>
    <p:notesMasterId r:id="rId5"/>
  </p:notesMasterIdLst>
  <p:sldIdLst>
    <p:sldId id="258" r:id="rId3"/>
    <p:sldId id="259" r:id="rId4"/>
  </p:sldIdLst>
  <p:sldSz cx="6858000" cy="9906000" type="A4"/>
  <p:notesSz cx="6737350"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7AFC"/>
    <a:srgbClr val="008AF1"/>
    <a:srgbClr val="3FAAFA"/>
    <a:srgbClr val="3B488D"/>
    <a:srgbClr val="FD8B8B"/>
    <a:srgbClr val="65A5DE"/>
    <a:srgbClr val="00B050"/>
    <a:srgbClr val="5B9BD5"/>
    <a:srgbClr val="EA6F78"/>
    <a:srgbClr val="2F528F"/>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79" autoAdjust="0"/>
    <p:restoredTop sz="96353" autoAdjust="0"/>
  </p:normalViewPr>
  <p:slideViewPr>
    <p:cSldViewPr snapToGrid="0">
      <p:cViewPr>
        <p:scale>
          <a:sx n="150" d="100"/>
          <a:sy n="150" d="100"/>
        </p:scale>
        <p:origin x="1416" y="-497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519" cy="495188"/>
          </a:xfrm>
          <a:prstGeom prst="rect">
            <a:avLst/>
          </a:prstGeom>
        </p:spPr>
        <p:txBody>
          <a:bodyPr vert="horz" lIns="91458" tIns="45729" rIns="91458" bIns="457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272" y="1"/>
            <a:ext cx="2919519" cy="495188"/>
          </a:xfrm>
          <a:prstGeom prst="rect">
            <a:avLst/>
          </a:prstGeom>
        </p:spPr>
        <p:txBody>
          <a:bodyPr vert="horz" lIns="91458" tIns="45729" rIns="91458" bIns="45729" rtlCol="0"/>
          <a:lstStyle>
            <a:lvl1pPr algn="r">
              <a:defRPr sz="1200"/>
            </a:lvl1pPr>
          </a:lstStyle>
          <a:p>
            <a:fld id="{393A23D7-E748-4FE2-BB0E-0F984DF70168}"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5050" cy="3330575"/>
          </a:xfrm>
          <a:prstGeom prst="rect">
            <a:avLst/>
          </a:prstGeom>
          <a:noFill/>
          <a:ln w="12700">
            <a:solidFill>
              <a:prstClr val="black"/>
            </a:solidFill>
          </a:ln>
        </p:spPr>
        <p:txBody>
          <a:bodyPr vert="horz" lIns="91458" tIns="45729" rIns="91458" bIns="45729" rtlCol="0" anchor="ctr"/>
          <a:lstStyle/>
          <a:p>
            <a:endParaRPr lang="ja-JP" altLang="en-US"/>
          </a:p>
        </p:txBody>
      </p:sp>
      <p:sp>
        <p:nvSpPr>
          <p:cNvPr id="5" name="ノート プレースホルダー 4"/>
          <p:cNvSpPr>
            <a:spLocks noGrp="1"/>
          </p:cNvSpPr>
          <p:nvPr>
            <p:ph type="body" sz="quarter" idx="3"/>
          </p:nvPr>
        </p:nvSpPr>
        <p:spPr>
          <a:xfrm>
            <a:off x="673736" y="4749692"/>
            <a:ext cx="5389880" cy="3886111"/>
          </a:xfrm>
          <a:prstGeom prst="rect">
            <a:avLst/>
          </a:prstGeom>
        </p:spPr>
        <p:txBody>
          <a:bodyPr vert="horz" lIns="91458" tIns="45729" rIns="91458" bIns="457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2"/>
            <a:ext cx="2919519" cy="495187"/>
          </a:xfrm>
          <a:prstGeom prst="rect">
            <a:avLst/>
          </a:prstGeom>
        </p:spPr>
        <p:txBody>
          <a:bodyPr vert="horz" lIns="91458" tIns="45729" rIns="91458" bIns="457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272" y="9374302"/>
            <a:ext cx="2919519" cy="495187"/>
          </a:xfrm>
          <a:prstGeom prst="rect">
            <a:avLst/>
          </a:prstGeom>
        </p:spPr>
        <p:txBody>
          <a:bodyPr vert="horz" lIns="91458" tIns="45729" rIns="91458" bIns="45729" rtlCol="0" anchor="b"/>
          <a:lstStyle>
            <a:lvl1pPr algn="r">
              <a:defRPr sz="1200"/>
            </a:lvl1pPr>
          </a:lstStyle>
          <a:p>
            <a:fld id="{F8530DC3-9C27-45F7-B461-7023D5DE8E17}" type="slidenum">
              <a:rPr kumimoji="1" lang="ja-JP" altLang="en-US" smtClean="0"/>
              <a:t>‹#›</a:t>
            </a:fld>
            <a:endParaRPr kumimoji="1" lang="ja-JP" altLang="en-US"/>
          </a:p>
        </p:txBody>
      </p:sp>
    </p:spTree>
    <p:extLst>
      <p:ext uri="{BB962C8B-B14F-4D97-AF65-F5344CB8AC3E}">
        <p14:creationId xmlns:p14="http://schemas.microsoft.com/office/powerpoint/2010/main" val="21059714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0" name="図プレースホルダー 9">
            <a:extLst>
              <a:ext uri="{FF2B5EF4-FFF2-40B4-BE49-F238E27FC236}">
                <a16:creationId xmlns:a16="http://schemas.microsoft.com/office/drawing/2014/main" id="{559DDFC8-1767-469B-AB53-F0DCD21D8549}"/>
              </a:ext>
            </a:extLst>
          </p:cNvPr>
          <p:cNvSpPr>
            <a:spLocks noGrp="1"/>
          </p:cNvSpPr>
          <p:nvPr>
            <p:ph type="pic" sz="quarter" idx="10"/>
          </p:nvPr>
        </p:nvSpPr>
        <p:spPr>
          <a:xfrm>
            <a:off x="261215" y="4413503"/>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11" name="テキスト プレースホルダー 2">
            <a:extLst>
              <a:ext uri="{FF2B5EF4-FFF2-40B4-BE49-F238E27FC236}">
                <a16:creationId xmlns:a16="http://schemas.microsoft.com/office/drawing/2014/main" id="{2F8D4B9C-1CF2-439D-A944-274C4A1663AB}"/>
              </a:ext>
            </a:extLst>
          </p:cNvPr>
          <p:cNvSpPr>
            <a:spLocks noGrp="1"/>
          </p:cNvSpPr>
          <p:nvPr>
            <p:ph type="body" sz="quarter" idx="18"/>
          </p:nvPr>
        </p:nvSpPr>
        <p:spPr>
          <a:xfrm>
            <a:off x="1786939" y="2522093"/>
            <a:ext cx="4861383" cy="270000"/>
          </a:xfrm>
          <a:prstGeom prst="rect">
            <a:avLst/>
          </a:prstGeom>
        </p:spPr>
        <p:txBody>
          <a:bodyPr anchor="ctr" anchorCtr="0"/>
          <a:lstStyle>
            <a:lvl1pPr marL="0" indent="0">
              <a:buNone/>
              <a:defRPr sz="1200">
                <a:solidFill>
                  <a:schemeClr val="tx1"/>
                </a:solidFill>
              </a:defRPr>
            </a:lvl1pPr>
          </a:lstStyle>
          <a:p>
            <a:pPr lvl="0"/>
            <a:endParaRPr kumimoji="1" lang="ja-JP" altLang="en-US" dirty="0"/>
          </a:p>
        </p:txBody>
      </p:sp>
      <p:sp>
        <p:nvSpPr>
          <p:cNvPr id="12" name="テキスト プレースホルダー 2">
            <a:extLst>
              <a:ext uri="{FF2B5EF4-FFF2-40B4-BE49-F238E27FC236}">
                <a16:creationId xmlns:a16="http://schemas.microsoft.com/office/drawing/2014/main" id="{3F6227FB-1AD9-4533-96FB-07BE49E22A51}"/>
              </a:ext>
            </a:extLst>
          </p:cNvPr>
          <p:cNvSpPr>
            <a:spLocks noGrp="1"/>
          </p:cNvSpPr>
          <p:nvPr>
            <p:ph type="body" sz="quarter" idx="19"/>
          </p:nvPr>
        </p:nvSpPr>
        <p:spPr>
          <a:xfrm>
            <a:off x="1384300" y="3723961"/>
            <a:ext cx="2001350"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13" name="テキスト プレースホルダー 2">
            <a:extLst>
              <a:ext uri="{FF2B5EF4-FFF2-40B4-BE49-F238E27FC236}">
                <a16:creationId xmlns:a16="http://schemas.microsoft.com/office/drawing/2014/main" id="{FFA29B67-DEFA-4DB4-BEC1-12E22ADC196E}"/>
              </a:ext>
            </a:extLst>
          </p:cNvPr>
          <p:cNvSpPr>
            <a:spLocks noGrp="1"/>
          </p:cNvSpPr>
          <p:nvPr>
            <p:ph type="body" sz="quarter" idx="20"/>
          </p:nvPr>
        </p:nvSpPr>
        <p:spPr>
          <a:xfrm>
            <a:off x="4634269" y="3723961"/>
            <a:ext cx="2001351"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17" name="テキスト プレースホルダー 2">
            <a:extLst>
              <a:ext uri="{FF2B5EF4-FFF2-40B4-BE49-F238E27FC236}">
                <a16:creationId xmlns:a16="http://schemas.microsoft.com/office/drawing/2014/main" id="{7577D806-C5BA-49A8-98E5-4F0494AB58F4}"/>
              </a:ext>
            </a:extLst>
          </p:cNvPr>
          <p:cNvSpPr>
            <a:spLocks noGrp="1"/>
          </p:cNvSpPr>
          <p:nvPr>
            <p:ph type="body" sz="quarter" idx="23"/>
          </p:nvPr>
        </p:nvSpPr>
        <p:spPr>
          <a:xfrm>
            <a:off x="1384299" y="4045608"/>
            <a:ext cx="2001351"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18" name="テキスト プレースホルダー 2">
            <a:extLst>
              <a:ext uri="{FF2B5EF4-FFF2-40B4-BE49-F238E27FC236}">
                <a16:creationId xmlns:a16="http://schemas.microsoft.com/office/drawing/2014/main" id="{5471A392-9CB4-4D58-A531-01CD850FEE1F}"/>
              </a:ext>
            </a:extLst>
          </p:cNvPr>
          <p:cNvSpPr>
            <a:spLocks noGrp="1"/>
          </p:cNvSpPr>
          <p:nvPr>
            <p:ph type="body" sz="quarter" idx="24"/>
          </p:nvPr>
        </p:nvSpPr>
        <p:spPr>
          <a:xfrm>
            <a:off x="4634269" y="4045608"/>
            <a:ext cx="2001352"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7" name="図プレースホルダー 9">
            <a:extLst>
              <a:ext uri="{FF2B5EF4-FFF2-40B4-BE49-F238E27FC236}">
                <a16:creationId xmlns:a16="http://schemas.microsoft.com/office/drawing/2014/main" id="{ABDB4223-D7A0-4E89-B311-83915ECC8F35}"/>
              </a:ext>
            </a:extLst>
          </p:cNvPr>
          <p:cNvSpPr>
            <a:spLocks noGrp="1"/>
          </p:cNvSpPr>
          <p:nvPr>
            <p:ph type="pic" sz="quarter" idx="28"/>
          </p:nvPr>
        </p:nvSpPr>
        <p:spPr>
          <a:xfrm>
            <a:off x="3501022" y="4415863"/>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8" name="図プレースホルダー 9">
            <a:extLst>
              <a:ext uri="{FF2B5EF4-FFF2-40B4-BE49-F238E27FC236}">
                <a16:creationId xmlns:a16="http://schemas.microsoft.com/office/drawing/2014/main" id="{27EB2FE4-BF0A-4F5C-8F51-8AA8A32E066F}"/>
              </a:ext>
            </a:extLst>
          </p:cNvPr>
          <p:cNvSpPr>
            <a:spLocks noGrp="1"/>
          </p:cNvSpPr>
          <p:nvPr>
            <p:ph type="pic" sz="quarter" idx="29"/>
          </p:nvPr>
        </p:nvSpPr>
        <p:spPr>
          <a:xfrm>
            <a:off x="247360" y="7434024"/>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9" name="図プレースホルダー 9">
            <a:extLst>
              <a:ext uri="{FF2B5EF4-FFF2-40B4-BE49-F238E27FC236}">
                <a16:creationId xmlns:a16="http://schemas.microsoft.com/office/drawing/2014/main" id="{3A23EF0B-0740-4F7C-A265-AF13CE7B0A6A}"/>
              </a:ext>
            </a:extLst>
          </p:cNvPr>
          <p:cNvSpPr>
            <a:spLocks noGrp="1"/>
          </p:cNvSpPr>
          <p:nvPr>
            <p:ph type="pic" sz="quarter" idx="30"/>
          </p:nvPr>
        </p:nvSpPr>
        <p:spPr>
          <a:xfrm>
            <a:off x="3511551" y="7436384"/>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 name="スライド番号プレースホルダー 1">
            <a:extLst>
              <a:ext uri="{FF2B5EF4-FFF2-40B4-BE49-F238E27FC236}">
                <a16:creationId xmlns:a16="http://schemas.microsoft.com/office/drawing/2014/main" id="{B942DA8E-8E19-47D5-AFB6-48A38DE5ECA8}"/>
              </a:ext>
            </a:extLst>
          </p:cNvPr>
          <p:cNvSpPr>
            <a:spLocks noGrp="1"/>
          </p:cNvSpPr>
          <p:nvPr>
            <p:ph type="sldNum" sz="quarter" idx="32"/>
          </p:nvPr>
        </p:nvSpPr>
        <p:spPr>
          <a:xfrm>
            <a:off x="5304423" y="9763576"/>
            <a:ext cx="1543050" cy="138803"/>
          </a:xfrm>
        </p:spPr>
        <p:txBody>
          <a:bodyPr/>
          <a:lstStyle>
            <a:lvl1pPr>
              <a:defRPr sz="900"/>
            </a:lvl1pPr>
          </a:lstStyle>
          <a:p>
            <a:fld id="{752E8C18-5E09-4B72-AA5F-47EFAA729AD3}" type="slidenum">
              <a:rPr lang="ja-JP" altLang="en-US" smtClean="0"/>
              <a:pPr/>
              <a:t>‹#›</a:t>
            </a:fld>
            <a:endParaRPr lang="ja-JP" altLang="en-US" dirty="0"/>
          </a:p>
        </p:txBody>
      </p:sp>
      <p:sp>
        <p:nvSpPr>
          <p:cNvPr id="19" name="テキスト プレースホルダー 2">
            <a:extLst>
              <a:ext uri="{FF2B5EF4-FFF2-40B4-BE49-F238E27FC236}">
                <a16:creationId xmlns:a16="http://schemas.microsoft.com/office/drawing/2014/main" id="{3334C9F2-710B-4943-BDA5-B201A25D3889}"/>
              </a:ext>
            </a:extLst>
          </p:cNvPr>
          <p:cNvSpPr>
            <a:spLocks noGrp="1"/>
          </p:cNvSpPr>
          <p:nvPr>
            <p:ph type="body" sz="quarter" idx="33"/>
          </p:nvPr>
        </p:nvSpPr>
        <p:spPr>
          <a:xfrm>
            <a:off x="1384298" y="6754612"/>
            <a:ext cx="2001407"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2" name="テキスト プレースホルダー 2">
            <a:extLst>
              <a:ext uri="{FF2B5EF4-FFF2-40B4-BE49-F238E27FC236}">
                <a16:creationId xmlns:a16="http://schemas.microsoft.com/office/drawing/2014/main" id="{36C3B8A2-5FAA-4B89-9A1C-1BC8D406C7B9}"/>
              </a:ext>
            </a:extLst>
          </p:cNvPr>
          <p:cNvSpPr>
            <a:spLocks noGrp="1"/>
          </p:cNvSpPr>
          <p:nvPr>
            <p:ph type="body" sz="quarter" idx="34"/>
          </p:nvPr>
        </p:nvSpPr>
        <p:spPr>
          <a:xfrm>
            <a:off x="4634269" y="6754612"/>
            <a:ext cx="2001408"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3" name="テキスト プレースホルダー 2">
            <a:extLst>
              <a:ext uri="{FF2B5EF4-FFF2-40B4-BE49-F238E27FC236}">
                <a16:creationId xmlns:a16="http://schemas.microsoft.com/office/drawing/2014/main" id="{77B3AD93-0A56-49A1-8DC0-020B3C3E7B28}"/>
              </a:ext>
            </a:extLst>
          </p:cNvPr>
          <p:cNvSpPr>
            <a:spLocks noGrp="1"/>
          </p:cNvSpPr>
          <p:nvPr>
            <p:ph type="body" sz="quarter" idx="35"/>
          </p:nvPr>
        </p:nvSpPr>
        <p:spPr>
          <a:xfrm>
            <a:off x="1384297" y="7081021"/>
            <a:ext cx="2001409"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4" name="テキスト プレースホルダー 2">
            <a:extLst>
              <a:ext uri="{FF2B5EF4-FFF2-40B4-BE49-F238E27FC236}">
                <a16:creationId xmlns:a16="http://schemas.microsoft.com/office/drawing/2014/main" id="{205BE36E-3E94-41AE-B187-DCBC31F9C33F}"/>
              </a:ext>
            </a:extLst>
          </p:cNvPr>
          <p:cNvSpPr>
            <a:spLocks noGrp="1"/>
          </p:cNvSpPr>
          <p:nvPr>
            <p:ph type="body" sz="quarter" idx="36"/>
          </p:nvPr>
        </p:nvSpPr>
        <p:spPr>
          <a:xfrm>
            <a:off x="4634267" y="7081021"/>
            <a:ext cx="200141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Tree>
    <p:extLst>
      <p:ext uri="{BB962C8B-B14F-4D97-AF65-F5344CB8AC3E}">
        <p14:creationId xmlns:p14="http://schemas.microsoft.com/office/powerpoint/2010/main" val="170876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4" name="テキスト プレースホルダー 2">
            <a:extLst>
              <a:ext uri="{FF2B5EF4-FFF2-40B4-BE49-F238E27FC236}">
                <a16:creationId xmlns:a16="http://schemas.microsoft.com/office/drawing/2014/main" id="{5E33C961-E412-472E-B97D-DE302482A3A5}"/>
              </a:ext>
            </a:extLst>
          </p:cNvPr>
          <p:cNvSpPr>
            <a:spLocks noGrp="1"/>
          </p:cNvSpPr>
          <p:nvPr>
            <p:ph type="body" sz="quarter" idx="19"/>
          </p:nvPr>
        </p:nvSpPr>
        <p:spPr>
          <a:xfrm>
            <a:off x="1385887" y="678919"/>
            <a:ext cx="1996073"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5" name="テキスト プレースホルダー 2">
            <a:extLst>
              <a:ext uri="{FF2B5EF4-FFF2-40B4-BE49-F238E27FC236}">
                <a16:creationId xmlns:a16="http://schemas.microsoft.com/office/drawing/2014/main" id="{CAE4F900-941A-4F30-A944-2D8630135897}"/>
              </a:ext>
            </a:extLst>
          </p:cNvPr>
          <p:cNvSpPr>
            <a:spLocks noGrp="1"/>
          </p:cNvSpPr>
          <p:nvPr>
            <p:ph type="body" sz="quarter" idx="20"/>
          </p:nvPr>
        </p:nvSpPr>
        <p:spPr>
          <a:xfrm>
            <a:off x="4632960" y="678919"/>
            <a:ext cx="1996073"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6" name="テキスト プレースホルダー 2">
            <a:extLst>
              <a:ext uri="{FF2B5EF4-FFF2-40B4-BE49-F238E27FC236}">
                <a16:creationId xmlns:a16="http://schemas.microsoft.com/office/drawing/2014/main" id="{7B6A8ED8-2AC0-49FF-BD00-E2FAD3C63A75}"/>
              </a:ext>
            </a:extLst>
          </p:cNvPr>
          <p:cNvSpPr>
            <a:spLocks noGrp="1"/>
          </p:cNvSpPr>
          <p:nvPr>
            <p:ph type="body" sz="quarter" idx="21"/>
          </p:nvPr>
        </p:nvSpPr>
        <p:spPr>
          <a:xfrm>
            <a:off x="1385885" y="3721883"/>
            <a:ext cx="1996076"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7" name="テキスト プレースホルダー 2">
            <a:extLst>
              <a:ext uri="{FF2B5EF4-FFF2-40B4-BE49-F238E27FC236}">
                <a16:creationId xmlns:a16="http://schemas.microsoft.com/office/drawing/2014/main" id="{51C54DAA-66D2-4F71-B478-305EAAF21DC0}"/>
              </a:ext>
            </a:extLst>
          </p:cNvPr>
          <p:cNvSpPr>
            <a:spLocks noGrp="1"/>
          </p:cNvSpPr>
          <p:nvPr>
            <p:ph type="body" sz="quarter" idx="22"/>
          </p:nvPr>
        </p:nvSpPr>
        <p:spPr>
          <a:xfrm>
            <a:off x="4632958" y="3721883"/>
            <a:ext cx="1996076"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8" name="テキスト プレースホルダー 2">
            <a:extLst>
              <a:ext uri="{FF2B5EF4-FFF2-40B4-BE49-F238E27FC236}">
                <a16:creationId xmlns:a16="http://schemas.microsoft.com/office/drawing/2014/main" id="{EF52C40E-7212-4A19-BC9B-199AFAFBB09B}"/>
              </a:ext>
            </a:extLst>
          </p:cNvPr>
          <p:cNvSpPr>
            <a:spLocks noGrp="1"/>
          </p:cNvSpPr>
          <p:nvPr>
            <p:ph type="body" sz="quarter" idx="23"/>
          </p:nvPr>
        </p:nvSpPr>
        <p:spPr>
          <a:xfrm>
            <a:off x="1385886" y="1012656"/>
            <a:ext cx="1996075"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9" name="テキスト プレースホルダー 2">
            <a:extLst>
              <a:ext uri="{FF2B5EF4-FFF2-40B4-BE49-F238E27FC236}">
                <a16:creationId xmlns:a16="http://schemas.microsoft.com/office/drawing/2014/main" id="{55D8C785-894C-45F5-8FEC-177E9AD5C86B}"/>
              </a:ext>
            </a:extLst>
          </p:cNvPr>
          <p:cNvSpPr>
            <a:spLocks noGrp="1"/>
          </p:cNvSpPr>
          <p:nvPr>
            <p:ph type="body" sz="quarter" idx="24"/>
          </p:nvPr>
        </p:nvSpPr>
        <p:spPr>
          <a:xfrm>
            <a:off x="4632958" y="1011946"/>
            <a:ext cx="1996076"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0" name="テキスト プレースホルダー 2">
            <a:extLst>
              <a:ext uri="{FF2B5EF4-FFF2-40B4-BE49-F238E27FC236}">
                <a16:creationId xmlns:a16="http://schemas.microsoft.com/office/drawing/2014/main" id="{BADDE47C-4F88-492A-ABE3-0E94FB5F7BB9}"/>
              </a:ext>
            </a:extLst>
          </p:cNvPr>
          <p:cNvSpPr>
            <a:spLocks noGrp="1"/>
          </p:cNvSpPr>
          <p:nvPr>
            <p:ph type="body" sz="quarter" idx="25"/>
          </p:nvPr>
        </p:nvSpPr>
        <p:spPr>
          <a:xfrm>
            <a:off x="1385884" y="4034407"/>
            <a:ext cx="1996077"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1" name="テキスト プレースホルダー 2">
            <a:extLst>
              <a:ext uri="{FF2B5EF4-FFF2-40B4-BE49-F238E27FC236}">
                <a16:creationId xmlns:a16="http://schemas.microsoft.com/office/drawing/2014/main" id="{90F43782-5D37-4EC2-83C3-B0D3E2B0CB3D}"/>
              </a:ext>
            </a:extLst>
          </p:cNvPr>
          <p:cNvSpPr>
            <a:spLocks noGrp="1"/>
          </p:cNvSpPr>
          <p:nvPr>
            <p:ph type="body" sz="quarter" idx="26"/>
          </p:nvPr>
        </p:nvSpPr>
        <p:spPr>
          <a:xfrm>
            <a:off x="4632956" y="4034407"/>
            <a:ext cx="1996078"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2" name="テキスト プレースホルダー 2">
            <a:extLst>
              <a:ext uri="{FF2B5EF4-FFF2-40B4-BE49-F238E27FC236}">
                <a16:creationId xmlns:a16="http://schemas.microsoft.com/office/drawing/2014/main" id="{643BD481-419E-42ED-87B5-E3611118AA0F}"/>
              </a:ext>
            </a:extLst>
          </p:cNvPr>
          <p:cNvSpPr>
            <a:spLocks noGrp="1"/>
          </p:cNvSpPr>
          <p:nvPr>
            <p:ph type="body" sz="quarter" idx="27"/>
          </p:nvPr>
        </p:nvSpPr>
        <p:spPr>
          <a:xfrm>
            <a:off x="1385883" y="6747268"/>
            <a:ext cx="1996078"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33" name="テキスト プレースホルダー 2">
            <a:extLst>
              <a:ext uri="{FF2B5EF4-FFF2-40B4-BE49-F238E27FC236}">
                <a16:creationId xmlns:a16="http://schemas.microsoft.com/office/drawing/2014/main" id="{5622A322-A7A4-4EF7-A76C-A35780E99804}"/>
              </a:ext>
            </a:extLst>
          </p:cNvPr>
          <p:cNvSpPr>
            <a:spLocks noGrp="1"/>
          </p:cNvSpPr>
          <p:nvPr>
            <p:ph type="body" sz="quarter" idx="28"/>
          </p:nvPr>
        </p:nvSpPr>
        <p:spPr>
          <a:xfrm>
            <a:off x="4632954" y="6747268"/>
            <a:ext cx="1996079"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34" name="テキスト プレースホルダー 2">
            <a:extLst>
              <a:ext uri="{FF2B5EF4-FFF2-40B4-BE49-F238E27FC236}">
                <a16:creationId xmlns:a16="http://schemas.microsoft.com/office/drawing/2014/main" id="{44FF5F9E-D1C9-4889-989E-C0EF7B020B02}"/>
              </a:ext>
            </a:extLst>
          </p:cNvPr>
          <p:cNvSpPr>
            <a:spLocks noGrp="1"/>
          </p:cNvSpPr>
          <p:nvPr>
            <p:ph type="body" sz="quarter" idx="29"/>
          </p:nvPr>
        </p:nvSpPr>
        <p:spPr>
          <a:xfrm>
            <a:off x="1385882" y="7071070"/>
            <a:ext cx="1996079"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5" name="テキスト プレースホルダー 2">
            <a:extLst>
              <a:ext uri="{FF2B5EF4-FFF2-40B4-BE49-F238E27FC236}">
                <a16:creationId xmlns:a16="http://schemas.microsoft.com/office/drawing/2014/main" id="{15F4F629-B9B6-4065-9320-2BB000EA31D1}"/>
              </a:ext>
            </a:extLst>
          </p:cNvPr>
          <p:cNvSpPr>
            <a:spLocks noGrp="1"/>
          </p:cNvSpPr>
          <p:nvPr>
            <p:ph type="body" sz="quarter" idx="30"/>
          </p:nvPr>
        </p:nvSpPr>
        <p:spPr>
          <a:xfrm>
            <a:off x="4632954" y="7071070"/>
            <a:ext cx="199608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42" name="図プレースホルダー 9">
            <a:extLst>
              <a:ext uri="{FF2B5EF4-FFF2-40B4-BE49-F238E27FC236}">
                <a16:creationId xmlns:a16="http://schemas.microsoft.com/office/drawing/2014/main" id="{4BFE1DA6-8A91-464E-9AA1-DD8F9942398E}"/>
              </a:ext>
            </a:extLst>
          </p:cNvPr>
          <p:cNvSpPr>
            <a:spLocks noGrp="1"/>
          </p:cNvSpPr>
          <p:nvPr>
            <p:ph type="pic" sz="quarter" idx="10"/>
          </p:nvPr>
        </p:nvSpPr>
        <p:spPr>
          <a:xfrm>
            <a:off x="275070" y="4397721"/>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3" name="図プレースホルダー 9">
            <a:extLst>
              <a:ext uri="{FF2B5EF4-FFF2-40B4-BE49-F238E27FC236}">
                <a16:creationId xmlns:a16="http://schemas.microsoft.com/office/drawing/2014/main" id="{6BEB519F-D912-4996-9203-43FD19E8574F}"/>
              </a:ext>
            </a:extLst>
          </p:cNvPr>
          <p:cNvSpPr>
            <a:spLocks noGrp="1"/>
          </p:cNvSpPr>
          <p:nvPr>
            <p:ph type="pic" sz="quarter" idx="31"/>
          </p:nvPr>
        </p:nvSpPr>
        <p:spPr>
          <a:xfrm>
            <a:off x="3514877" y="4400081"/>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4" name="図プレースホルダー 9">
            <a:extLst>
              <a:ext uri="{FF2B5EF4-FFF2-40B4-BE49-F238E27FC236}">
                <a16:creationId xmlns:a16="http://schemas.microsoft.com/office/drawing/2014/main" id="{B8989FDD-8827-4066-9D2F-CD40865A2461}"/>
              </a:ext>
            </a:extLst>
          </p:cNvPr>
          <p:cNvSpPr>
            <a:spLocks noGrp="1"/>
          </p:cNvSpPr>
          <p:nvPr>
            <p:ph type="pic" sz="quarter" idx="32"/>
          </p:nvPr>
        </p:nvSpPr>
        <p:spPr>
          <a:xfrm>
            <a:off x="261215" y="7418242"/>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5" name="図プレースホルダー 9">
            <a:extLst>
              <a:ext uri="{FF2B5EF4-FFF2-40B4-BE49-F238E27FC236}">
                <a16:creationId xmlns:a16="http://schemas.microsoft.com/office/drawing/2014/main" id="{2F6FF1DD-FC89-424A-B496-917AD48278B3}"/>
              </a:ext>
            </a:extLst>
          </p:cNvPr>
          <p:cNvSpPr>
            <a:spLocks noGrp="1"/>
          </p:cNvSpPr>
          <p:nvPr>
            <p:ph type="pic" sz="quarter" idx="33"/>
          </p:nvPr>
        </p:nvSpPr>
        <p:spPr>
          <a:xfrm>
            <a:off x="3501022" y="7420602"/>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ja-JP" altLang="en-US" dirty="0"/>
          </a:p>
        </p:txBody>
      </p:sp>
      <p:sp>
        <p:nvSpPr>
          <p:cNvPr id="48" name="図プレースホルダー 9">
            <a:extLst>
              <a:ext uri="{FF2B5EF4-FFF2-40B4-BE49-F238E27FC236}">
                <a16:creationId xmlns:a16="http://schemas.microsoft.com/office/drawing/2014/main" id="{221306D5-9B10-49A5-8044-6F6C5EFF191B}"/>
              </a:ext>
            </a:extLst>
          </p:cNvPr>
          <p:cNvSpPr>
            <a:spLocks noGrp="1"/>
          </p:cNvSpPr>
          <p:nvPr>
            <p:ph type="pic" sz="quarter" idx="34"/>
          </p:nvPr>
        </p:nvSpPr>
        <p:spPr>
          <a:xfrm>
            <a:off x="261215" y="1391055"/>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9" name="図プレースホルダー 9">
            <a:extLst>
              <a:ext uri="{FF2B5EF4-FFF2-40B4-BE49-F238E27FC236}">
                <a16:creationId xmlns:a16="http://schemas.microsoft.com/office/drawing/2014/main" id="{FAD7F157-59A9-490E-8325-B509155E5AEC}"/>
              </a:ext>
            </a:extLst>
          </p:cNvPr>
          <p:cNvSpPr>
            <a:spLocks noGrp="1"/>
          </p:cNvSpPr>
          <p:nvPr>
            <p:ph type="pic" sz="quarter" idx="35"/>
          </p:nvPr>
        </p:nvSpPr>
        <p:spPr>
          <a:xfrm>
            <a:off x="3501022" y="1393415"/>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1" name="スライド番号プレースホルダー 2">
            <a:extLst>
              <a:ext uri="{FF2B5EF4-FFF2-40B4-BE49-F238E27FC236}">
                <a16:creationId xmlns:a16="http://schemas.microsoft.com/office/drawing/2014/main" id="{F6C6EA40-6024-466D-A91D-43180CD6CAAD}"/>
              </a:ext>
            </a:extLst>
          </p:cNvPr>
          <p:cNvSpPr>
            <a:spLocks noGrp="1"/>
          </p:cNvSpPr>
          <p:nvPr>
            <p:ph type="sldNum" sz="quarter" idx="4"/>
          </p:nvPr>
        </p:nvSpPr>
        <p:spPr>
          <a:xfrm>
            <a:off x="5314950" y="9763995"/>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spTree>
    <p:extLst>
      <p:ext uri="{BB962C8B-B14F-4D97-AF65-F5344CB8AC3E}">
        <p14:creationId xmlns:p14="http://schemas.microsoft.com/office/powerpoint/2010/main" val="313435485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629E9F02-AA35-4F95-A170-0BE0F15C8BAF}"/>
              </a:ext>
            </a:extLst>
          </p:cNvPr>
          <p:cNvSpPr txBox="1"/>
          <p:nvPr userDrawn="1"/>
        </p:nvSpPr>
        <p:spPr>
          <a:xfrm>
            <a:off x="74762" y="10450"/>
            <a:ext cx="3342177"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sp>
        <p:nvSpPr>
          <p:cNvPr id="32" name="正方形/長方形 31">
            <a:extLst>
              <a:ext uri="{FF2B5EF4-FFF2-40B4-BE49-F238E27FC236}">
                <a16:creationId xmlns:a16="http://schemas.microsoft.com/office/drawing/2014/main" id="{B29EC1FD-2344-437E-8BFA-77D1107E970E}"/>
              </a:ext>
            </a:extLst>
          </p:cNvPr>
          <p:cNvSpPr/>
          <p:nvPr userDrawn="1"/>
        </p:nvSpPr>
        <p:spPr>
          <a:xfrm>
            <a:off x="180453" y="898872"/>
            <a:ext cx="6497062" cy="224528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userDrawn="1"/>
        </p:nvGrpSpPr>
        <p:grpSpPr>
          <a:xfrm>
            <a:off x="179233" y="2820159"/>
            <a:ext cx="6497042" cy="324001"/>
            <a:chOff x="180443" y="1086989"/>
            <a:chExt cx="6497042" cy="324001"/>
          </a:xfrm>
        </p:grpSpPr>
        <p:sp>
          <p:nvSpPr>
            <p:cNvPr id="14" name="正方形/長方形 13">
              <a:extLst>
                <a:ext uri="{FF2B5EF4-FFF2-40B4-BE49-F238E27FC236}">
                  <a16:creationId xmlns:a16="http://schemas.microsoft.com/office/drawing/2014/main" id="{339EEF4C-6CAC-4487-9DA6-AA4B3F4FF52E}"/>
                </a:ext>
              </a:extLst>
            </p:cNvPr>
            <p:cNvSpPr/>
            <p:nvPr userDrawn="1"/>
          </p:nvSpPr>
          <p:spPr>
            <a:xfrm>
              <a:off x="180443" y="1086990"/>
              <a:ext cx="4049038"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対象リフォーム工事</a:t>
              </a:r>
              <a:endParaRPr kumimoji="1" lang="ja-JP" altLang="en-US" sz="1400" b="1" dirty="0">
                <a:solidFill>
                  <a:schemeClr val="bg1"/>
                </a:solidFill>
              </a:endParaRPr>
            </a:p>
          </p:txBody>
        </p:sp>
        <p:sp>
          <p:nvSpPr>
            <p:cNvPr id="63" name="正方形/長方形 62">
              <a:extLst>
                <a:ext uri="{FF2B5EF4-FFF2-40B4-BE49-F238E27FC236}">
                  <a16:creationId xmlns:a16="http://schemas.microsoft.com/office/drawing/2014/main" id="{94D9F844-0E7A-4DF6-A2A0-ECABFE451A02}"/>
                </a:ext>
              </a:extLst>
            </p:cNvPr>
            <p:cNvSpPr/>
            <p:nvPr userDrawn="1"/>
          </p:nvSpPr>
          <p:spPr>
            <a:xfrm>
              <a:off x="4229481" y="1086989"/>
              <a:ext cx="2448004"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a:solidFill>
                    <a:schemeClr val="tx1"/>
                  </a:solidFill>
                </a:rPr>
                <a:t>開口部</a:t>
              </a:r>
              <a:endParaRPr kumimoji="1" lang="en-US" altLang="ja-JP" sz="1200" dirty="0">
                <a:solidFill>
                  <a:schemeClr val="tx1"/>
                </a:solidFill>
              </a:endParaRPr>
            </a:p>
          </p:txBody>
        </p:sp>
      </p:grpSp>
      <p:sp>
        <p:nvSpPr>
          <p:cNvPr id="3"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63995"/>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grpSp>
        <p:nvGrpSpPr>
          <p:cNvPr id="7" name="グループ化 6"/>
          <p:cNvGrpSpPr/>
          <p:nvPr userDrawn="1"/>
        </p:nvGrpSpPr>
        <p:grpSpPr>
          <a:xfrm>
            <a:off x="177531" y="242606"/>
            <a:ext cx="6499984" cy="360000"/>
            <a:chOff x="177531" y="242606"/>
            <a:chExt cx="6499984" cy="360000"/>
          </a:xfrm>
        </p:grpSpPr>
        <p:sp>
          <p:nvSpPr>
            <p:cNvPr id="9" name="正方形/長方形 8">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537AF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1" dirty="0">
                  <a:solidFill>
                    <a:schemeClr val="bg1"/>
                  </a:solidFill>
                  <a:effectLst/>
                  <a:ea typeface="游ゴシック Light" panose="020B0300000000000000" pitchFamily="50" charset="-128"/>
                  <a:cs typeface="Times New Roman" panose="02020603050405020304" pitchFamily="18" charset="0"/>
                </a:rPr>
                <a:t>工事</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en-US" sz="1600" b="1" dirty="0">
                  <a:solidFill>
                    <a:schemeClr val="bg1"/>
                  </a:solidFill>
                  <a:effectLst/>
                  <a:ea typeface="游ゴシック Light" panose="020B0300000000000000" pitchFamily="50" charset="-128"/>
                  <a:cs typeface="Times New Roman" panose="02020603050405020304" pitchFamily="18" charset="0"/>
                </a:rPr>
                <a:t>後</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ja-JP" sz="1200" b="1" dirty="0">
                  <a:solidFill>
                    <a:schemeClr val="bg1"/>
                  </a:solidFill>
                  <a:effectLst/>
                  <a:ea typeface="游ゴシック Light" panose="020B0300000000000000" pitchFamily="50" charset="-128"/>
                  <a:cs typeface="Times New Roman" panose="02020603050405020304" pitchFamily="18" charset="0"/>
                </a:rPr>
                <a:t>用</a:t>
              </a:r>
              <a:endParaRPr kumimoji="1" lang="ja-JP" altLang="en-US" sz="1200" b="1" u="sng" dirty="0">
                <a:solidFill>
                  <a:schemeClr val="bg1"/>
                </a:solidFill>
              </a:endParaRPr>
            </a:p>
          </p:txBody>
        </p:sp>
        <p:sp>
          <p:nvSpPr>
            <p:cNvPr id="41" name="正方形/長方形 4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lt"/>
                </a:rPr>
                <a:t>工　事　写　真　台　紙</a:t>
              </a:r>
            </a:p>
          </p:txBody>
        </p:sp>
        <p:sp>
          <p:nvSpPr>
            <p:cNvPr id="42" name="正方形/長方形 4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537AF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游ゴシック Light" panose="020B0300000000000000" pitchFamily="50" charset="-128"/>
                  <a:ea typeface="游ゴシック Light" panose="020B0300000000000000" pitchFamily="50" charset="-128"/>
                </a:rPr>
                <a:t>一括申請用</a:t>
              </a:r>
            </a:p>
          </p:txBody>
        </p:sp>
      </p:grpSp>
      <p:grpSp>
        <p:nvGrpSpPr>
          <p:cNvPr id="8" name="グループ化 7"/>
          <p:cNvGrpSpPr/>
          <p:nvPr userDrawn="1"/>
        </p:nvGrpSpPr>
        <p:grpSpPr>
          <a:xfrm>
            <a:off x="180976" y="2496159"/>
            <a:ext cx="6496049" cy="324000"/>
            <a:chOff x="166394" y="707097"/>
            <a:chExt cx="6482724" cy="324000"/>
          </a:xfrm>
        </p:grpSpPr>
        <p:sp>
          <p:nvSpPr>
            <p:cNvPr id="12" name="正方形/長方形 11">
              <a:extLst>
                <a:ext uri="{FF2B5EF4-FFF2-40B4-BE49-F238E27FC236}">
                  <a16:creationId xmlns:a16="http://schemas.microsoft.com/office/drawing/2014/main" id="{4A38F1C7-F06D-4A68-97C5-30E8871617A3}"/>
                </a:ext>
              </a:extLst>
            </p:cNvPr>
            <p:cNvSpPr/>
            <p:nvPr userDrawn="1"/>
          </p:nvSpPr>
          <p:spPr>
            <a:xfrm>
              <a:off x="166394" y="707097"/>
              <a:ext cx="1585459"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建　物　名　称　</a:t>
              </a:r>
              <a:endParaRPr lang="en-US" altLang="ja-JP" sz="1200" b="1" dirty="0">
                <a:solidFill>
                  <a:schemeClr val="bg1"/>
                </a:solidFill>
              </a:endParaRPr>
            </a:p>
          </p:txBody>
        </p:sp>
        <p:sp>
          <p:nvSpPr>
            <p:cNvPr id="58" name="正方形/長方形 57">
              <a:extLst>
                <a:ext uri="{FF2B5EF4-FFF2-40B4-BE49-F238E27FC236}">
                  <a16:creationId xmlns:a16="http://schemas.microsoft.com/office/drawing/2014/main" id="{4A38F1C7-F06D-4A68-97C5-30E8871617A3}"/>
                </a:ext>
              </a:extLst>
            </p:cNvPr>
            <p:cNvSpPr/>
            <p:nvPr userDrawn="1"/>
          </p:nvSpPr>
          <p:spPr>
            <a:xfrm>
              <a:off x="1753439" y="707097"/>
              <a:ext cx="4895679"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endParaRPr>
            </a:p>
          </p:txBody>
        </p:sp>
      </p:grpSp>
      <p:grpSp>
        <p:nvGrpSpPr>
          <p:cNvPr id="49" name="グループ化 48">
            <a:extLst>
              <a:ext uri="{FF2B5EF4-FFF2-40B4-BE49-F238E27FC236}">
                <a16:creationId xmlns:a16="http://schemas.microsoft.com/office/drawing/2014/main" id="{9230C285-481E-1E80-C4A6-5E435FBC4696}"/>
              </a:ext>
            </a:extLst>
          </p:cNvPr>
          <p:cNvGrpSpPr/>
          <p:nvPr userDrawn="1"/>
        </p:nvGrpSpPr>
        <p:grpSpPr>
          <a:xfrm>
            <a:off x="180461" y="3686554"/>
            <a:ext cx="3248532" cy="3027262"/>
            <a:chOff x="180461" y="3686554"/>
            <a:chExt cx="3248532" cy="3027262"/>
          </a:xfrm>
        </p:grpSpPr>
        <p:sp>
          <p:nvSpPr>
            <p:cNvPr id="2" name="正方形/長方形 1">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4" name="正方形/長方形 3">
              <a:extLst>
                <a:ext uri="{FF2B5EF4-FFF2-40B4-BE49-F238E27FC236}">
                  <a16:creationId xmlns:a16="http://schemas.microsoft.com/office/drawing/2014/main" id="{20B5C261-F48B-3EFE-A4F3-1D0F306935C5}"/>
                </a:ext>
              </a:extLst>
            </p:cNvPr>
            <p:cNvSpPr/>
            <p:nvPr userDrawn="1"/>
          </p:nvSpPr>
          <p:spPr>
            <a:xfrm>
              <a:off x="548744" y="3688141"/>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13" name="正方形/長方形 12">
              <a:extLst>
                <a:ext uri="{FF2B5EF4-FFF2-40B4-BE49-F238E27FC236}">
                  <a16:creationId xmlns:a16="http://schemas.microsoft.com/office/drawing/2014/main" id="{EC712BFE-9277-7D97-2620-9BDAD3BCD09F}"/>
                </a:ext>
              </a:extLst>
            </p:cNvPr>
            <p:cNvSpPr/>
            <p:nvPr userDrawn="1"/>
          </p:nvSpPr>
          <p:spPr>
            <a:xfrm>
              <a:off x="1352550" y="3688141"/>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8" name="正方形/長方形 17">
              <a:extLst>
                <a:ext uri="{FF2B5EF4-FFF2-40B4-BE49-F238E27FC236}">
                  <a16:creationId xmlns:a16="http://schemas.microsoft.com/office/drawing/2014/main" id="{B0E87E39-9BFC-CD9E-C2E5-B40F4FD28A66}"/>
                </a:ext>
              </a:extLst>
            </p:cNvPr>
            <p:cNvSpPr/>
            <p:nvPr userDrawn="1"/>
          </p:nvSpPr>
          <p:spPr>
            <a:xfrm>
              <a:off x="182371" y="4008885"/>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9" name="正方形/長方形 18">
              <a:extLst>
                <a:ext uri="{FF2B5EF4-FFF2-40B4-BE49-F238E27FC236}">
                  <a16:creationId xmlns:a16="http://schemas.microsoft.com/office/drawing/2014/main" id="{A9EEE070-5A6F-1DF9-41D4-A03E12DEFC48}"/>
                </a:ext>
              </a:extLst>
            </p:cNvPr>
            <p:cNvSpPr/>
            <p:nvPr userDrawn="1"/>
          </p:nvSpPr>
          <p:spPr>
            <a:xfrm>
              <a:off x="1352550" y="4008885"/>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0" name="正方形/長方形 19">
              <a:extLst>
                <a:ext uri="{FF2B5EF4-FFF2-40B4-BE49-F238E27FC236}">
                  <a16:creationId xmlns:a16="http://schemas.microsoft.com/office/drawing/2014/main" id="{B924D8EF-868A-233D-C2A7-7E1B6645DAC5}"/>
                </a:ext>
              </a:extLst>
            </p:cNvPr>
            <p:cNvSpPr/>
            <p:nvPr userDrawn="1"/>
          </p:nvSpPr>
          <p:spPr>
            <a:xfrm>
              <a:off x="182244" y="3686554"/>
              <a:ext cx="366476"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a:t>
              </a:r>
            </a:p>
          </p:txBody>
        </p:sp>
        <p:sp>
          <p:nvSpPr>
            <p:cNvPr id="39" name="テキスト ボックス 38">
              <a:extLst>
                <a:ext uri="{FF2B5EF4-FFF2-40B4-BE49-F238E27FC236}">
                  <a16:creationId xmlns:a16="http://schemas.microsoft.com/office/drawing/2014/main" id="{872ED3A6-791E-D236-54A0-E7F568AA2387}"/>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1</a:t>
              </a:r>
              <a:endParaRPr kumimoji="1" lang="en-US" altLang="ja-JP" sz="5400" b="1" dirty="0">
                <a:solidFill>
                  <a:schemeClr val="bg1">
                    <a:lumMod val="75000"/>
                  </a:schemeClr>
                </a:solidFill>
              </a:endParaRPr>
            </a:p>
          </p:txBody>
        </p:sp>
      </p:grpSp>
      <p:grpSp>
        <p:nvGrpSpPr>
          <p:cNvPr id="50" name="グループ化 49">
            <a:extLst>
              <a:ext uri="{FF2B5EF4-FFF2-40B4-BE49-F238E27FC236}">
                <a16:creationId xmlns:a16="http://schemas.microsoft.com/office/drawing/2014/main" id="{51D25196-7384-4EF8-9191-8CF7AE2C7043}"/>
              </a:ext>
            </a:extLst>
          </p:cNvPr>
          <p:cNvGrpSpPr/>
          <p:nvPr userDrawn="1"/>
        </p:nvGrpSpPr>
        <p:grpSpPr>
          <a:xfrm>
            <a:off x="3427096" y="3686554"/>
            <a:ext cx="3248532" cy="3027262"/>
            <a:chOff x="3427096" y="3686554"/>
            <a:chExt cx="3248532" cy="3027262"/>
          </a:xfrm>
        </p:grpSpPr>
        <p:sp>
          <p:nvSpPr>
            <p:cNvPr id="52" name="正方形/長方形 51">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21" name="正方形/長方形 20">
              <a:extLst>
                <a:ext uri="{FF2B5EF4-FFF2-40B4-BE49-F238E27FC236}">
                  <a16:creationId xmlns:a16="http://schemas.microsoft.com/office/drawing/2014/main" id="{169D864D-4989-ECA3-6FD9-52F750685EEB}"/>
                </a:ext>
              </a:extLst>
            </p:cNvPr>
            <p:cNvSpPr/>
            <p:nvPr userDrawn="1"/>
          </p:nvSpPr>
          <p:spPr>
            <a:xfrm>
              <a:off x="3802832" y="3688141"/>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22" name="正方形/長方形 21">
              <a:extLst>
                <a:ext uri="{FF2B5EF4-FFF2-40B4-BE49-F238E27FC236}">
                  <a16:creationId xmlns:a16="http://schemas.microsoft.com/office/drawing/2014/main" id="{7D825F49-7BBA-1B75-2C47-A85D5233E479}"/>
                </a:ext>
              </a:extLst>
            </p:cNvPr>
            <p:cNvSpPr/>
            <p:nvPr userDrawn="1"/>
          </p:nvSpPr>
          <p:spPr>
            <a:xfrm>
              <a:off x="4606638" y="3688141"/>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3" name="正方形/長方形 22">
              <a:extLst>
                <a:ext uri="{FF2B5EF4-FFF2-40B4-BE49-F238E27FC236}">
                  <a16:creationId xmlns:a16="http://schemas.microsoft.com/office/drawing/2014/main" id="{171AE47B-C2C3-9B92-347A-83F1E9D8E912}"/>
                </a:ext>
              </a:extLst>
            </p:cNvPr>
            <p:cNvSpPr/>
            <p:nvPr userDrawn="1"/>
          </p:nvSpPr>
          <p:spPr>
            <a:xfrm>
              <a:off x="3431595" y="4008885"/>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24" name="正方形/長方形 23">
              <a:extLst>
                <a:ext uri="{FF2B5EF4-FFF2-40B4-BE49-F238E27FC236}">
                  <a16:creationId xmlns:a16="http://schemas.microsoft.com/office/drawing/2014/main" id="{6CC7BBE0-7F1B-F773-179A-1CEBDA18205D}"/>
                </a:ext>
              </a:extLst>
            </p:cNvPr>
            <p:cNvSpPr/>
            <p:nvPr userDrawn="1"/>
          </p:nvSpPr>
          <p:spPr>
            <a:xfrm>
              <a:off x="4606638" y="4008885"/>
              <a:ext cx="2066273"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5" name="正方形/長方形 24">
              <a:extLst>
                <a:ext uri="{FF2B5EF4-FFF2-40B4-BE49-F238E27FC236}">
                  <a16:creationId xmlns:a16="http://schemas.microsoft.com/office/drawing/2014/main" id="{CB31D615-87A1-7B93-9E84-F9662F31C76C}"/>
                </a:ext>
              </a:extLst>
            </p:cNvPr>
            <p:cNvSpPr/>
            <p:nvPr userDrawn="1"/>
          </p:nvSpPr>
          <p:spPr>
            <a:xfrm>
              <a:off x="3431595" y="3686554"/>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2</a:t>
              </a:r>
            </a:p>
          </p:txBody>
        </p:sp>
        <p:sp>
          <p:nvSpPr>
            <p:cNvPr id="40" name="テキスト ボックス 39">
              <a:extLst>
                <a:ext uri="{FF2B5EF4-FFF2-40B4-BE49-F238E27FC236}">
                  <a16:creationId xmlns:a16="http://schemas.microsoft.com/office/drawing/2014/main" id="{DBD1CD7B-E7B9-1F8D-1FB3-28E135767364}"/>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2</a:t>
              </a:r>
              <a:endParaRPr kumimoji="1" lang="en-US" altLang="ja-JP" sz="5400" b="1" dirty="0">
                <a:solidFill>
                  <a:schemeClr val="bg1">
                    <a:lumMod val="75000"/>
                  </a:schemeClr>
                </a:solidFill>
              </a:endParaRPr>
            </a:p>
          </p:txBody>
        </p:sp>
      </p:grpSp>
      <p:grpSp>
        <p:nvGrpSpPr>
          <p:cNvPr id="51" name="グループ化 50">
            <a:extLst>
              <a:ext uri="{FF2B5EF4-FFF2-40B4-BE49-F238E27FC236}">
                <a16:creationId xmlns:a16="http://schemas.microsoft.com/office/drawing/2014/main" id="{2F572165-4667-C511-96DA-17DE04AA225F}"/>
              </a:ext>
            </a:extLst>
          </p:cNvPr>
          <p:cNvGrpSpPr/>
          <p:nvPr userDrawn="1"/>
        </p:nvGrpSpPr>
        <p:grpSpPr>
          <a:xfrm>
            <a:off x="180461" y="6715962"/>
            <a:ext cx="3249833" cy="3178028"/>
            <a:chOff x="180461" y="6715962"/>
            <a:chExt cx="3249833" cy="3178028"/>
          </a:xfrm>
        </p:grpSpPr>
        <p:sp>
          <p:nvSpPr>
            <p:cNvPr id="78" name="正方形/長方形 7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a:extLst>
                <a:ext uri="{FF2B5EF4-FFF2-40B4-BE49-F238E27FC236}">
                  <a16:creationId xmlns:a16="http://schemas.microsoft.com/office/drawing/2014/main" id="{54A1A91C-4898-40DC-A741-76E41BC335EB}"/>
                </a:ext>
              </a:extLst>
            </p:cNvPr>
            <p:cNvSpPr txBox="1"/>
            <p:nvPr userDrawn="1"/>
          </p:nvSpPr>
          <p:spPr>
            <a:xfrm>
              <a:off x="206771"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26" name="正方形/長方形 25">
              <a:extLst>
                <a:ext uri="{FF2B5EF4-FFF2-40B4-BE49-F238E27FC236}">
                  <a16:creationId xmlns:a16="http://schemas.microsoft.com/office/drawing/2014/main" id="{9EF52149-6F72-BE86-5775-8C92BD96F22B}"/>
                </a:ext>
              </a:extLst>
            </p:cNvPr>
            <p:cNvSpPr/>
            <p:nvPr userDrawn="1"/>
          </p:nvSpPr>
          <p:spPr>
            <a:xfrm>
              <a:off x="550056"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27" name="正方形/長方形 26">
              <a:extLst>
                <a:ext uri="{FF2B5EF4-FFF2-40B4-BE49-F238E27FC236}">
                  <a16:creationId xmlns:a16="http://schemas.microsoft.com/office/drawing/2014/main" id="{E34C01E9-7C24-28D0-64E3-EDE79CB0AA82}"/>
                </a:ext>
              </a:extLst>
            </p:cNvPr>
            <p:cNvSpPr/>
            <p:nvPr userDrawn="1"/>
          </p:nvSpPr>
          <p:spPr>
            <a:xfrm>
              <a:off x="1353862" y="6715962"/>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8" name="正方形/長方形 27">
              <a:extLst>
                <a:ext uri="{FF2B5EF4-FFF2-40B4-BE49-F238E27FC236}">
                  <a16:creationId xmlns:a16="http://schemas.microsoft.com/office/drawing/2014/main" id="{FD5DC2B8-8F05-D97E-B00A-27E2D060E2FA}"/>
                </a:ext>
              </a:extLst>
            </p:cNvPr>
            <p:cNvSpPr/>
            <p:nvPr userDrawn="1"/>
          </p:nvSpPr>
          <p:spPr>
            <a:xfrm>
              <a:off x="183683" y="7039088"/>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30" name="正方形/長方形 29">
              <a:extLst>
                <a:ext uri="{FF2B5EF4-FFF2-40B4-BE49-F238E27FC236}">
                  <a16:creationId xmlns:a16="http://schemas.microsoft.com/office/drawing/2014/main" id="{A44FECB1-A80B-EE6A-93B8-12E1D81F9BDD}"/>
                </a:ext>
              </a:extLst>
            </p:cNvPr>
            <p:cNvSpPr/>
            <p:nvPr userDrawn="1"/>
          </p:nvSpPr>
          <p:spPr>
            <a:xfrm>
              <a:off x="1353862" y="7039088"/>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1" name="正方形/長方形 30">
              <a:extLst>
                <a:ext uri="{FF2B5EF4-FFF2-40B4-BE49-F238E27FC236}">
                  <a16:creationId xmlns:a16="http://schemas.microsoft.com/office/drawing/2014/main" id="{23A3A3D3-C025-5342-7FBE-1FCE0A68A654}"/>
                </a:ext>
              </a:extLst>
            </p:cNvPr>
            <p:cNvSpPr/>
            <p:nvPr userDrawn="1"/>
          </p:nvSpPr>
          <p:spPr>
            <a:xfrm>
              <a:off x="184962" y="6715962"/>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3</a:t>
              </a:r>
            </a:p>
          </p:txBody>
        </p:sp>
        <p:sp>
          <p:nvSpPr>
            <p:cNvPr id="43" name="テキスト ボックス 42">
              <a:extLst>
                <a:ext uri="{FF2B5EF4-FFF2-40B4-BE49-F238E27FC236}">
                  <a16:creationId xmlns:a16="http://schemas.microsoft.com/office/drawing/2014/main" id="{9A69AC77-7EEB-A292-30B1-1D031645D092}"/>
                </a:ext>
              </a:extLst>
            </p:cNvPr>
            <p:cNvSpPr txBox="1"/>
            <p:nvPr userDrawn="1"/>
          </p:nvSpPr>
          <p:spPr>
            <a:xfrm>
              <a:off x="1432854" y="7649171"/>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3</a:t>
              </a:r>
              <a:endParaRPr kumimoji="1" lang="en-US" altLang="ja-JP" sz="5400" b="1" dirty="0">
                <a:solidFill>
                  <a:schemeClr val="bg1">
                    <a:lumMod val="75000"/>
                  </a:schemeClr>
                </a:solidFill>
              </a:endParaRPr>
            </a:p>
          </p:txBody>
        </p:sp>
      </p:grpSp>
      <p:grpSp>
        <p:nvGrpSpPr>
          <p:cNvPr id="59" name="グループ化 58">
            <a:extLst>
              <a:ext uri="{FF2B5EF4-FFF2-40B4-BE49-F238E27FC236}">
                <a16:creationId xmlns:a16="http://schemas.microsoft.com/office/drawing/2014/main" id="{AE8CD0EB-77D3-58EB-0D17-DD4E98430AA1}"/>
              </a:ext>
            </a:extLst>
          </p:cNvPr>
          <p:cNvGrpSpPr/>
          <p:nvPr userDrawn="1"/>
        </p:nvGrpSpPr>
        <p:grpSpPr>
          <a:xfrm>
            <a:off x="3427096" y="6715962"/>
            <a:ext cx="3248532" cy="3178028"/>
            <a:chOff x="3427096" y="6715962"/>
            <a:chExt cx="3248532" cy="3178028"/>
          </a:xfrm>
        </p:grpSpPr>
        <p:sp>
          <p:nvSpPr>
            <p:cNvPr id="86" name="正方形/長方形 85">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54A1A91C-4898-40DC-A741-76E41BC335EB}"/>
                </a:ext>
              </a:extLst>
            </p:cNvPr>
            <p:cNvSpPr txBox="1"/>
            <p:nvPr userDrawn="1"/>
          </p:nvSpPr>
          <p:spPr>
            <a:xfrm>
              <a:off x="3453406"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33" name="正方形/長方形 32">
              <a:extLst>
                <a:ext uri="{FF2B5EF4-FFF2-40B4-BE49-F238E27FC236}">
                  <a16:creationId xmlns:a16="http://schemas.microsoft.com/office/drawing/2014/main" id="{58528EAA-9B06-F6F2-A492-7D83E7075780}"/>
                </a:ext>
              </a:extLst>
            </p:cNvPr>
            <p:cNvSpPr/>
            <p:nvPr userDrawn="1"/>
          </p:nvSpPr>
          <p:spPr>
            <a:xfrm>
              <a:off x="3802832"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34" name="正方形/長方形 33">
              <a:extLst>
                <a:ext uri="{FF2B5EF4-FFF2-40B4-BE49-F238E27FC236}">
                  <a16:creationId xmlns:a16="http://schemas.microsoft.com/office/drawing/2014/main" id="{D7652B38-0BAA-2C89-C55B-815F44363604}"/>
                </a:ext>
              </a:extLst>
            </p:cNvPr>
            <p:cNvSpPr/>
            <p:nvPr userDrawn="1"/>
          </p:nvSpPr>
          <p:spPr>
            <a:xfrm>
              <a:off x="4606638" y="6715962"/>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5" name="正方形/長方形 34">
              <a:extLst>
                <a:ext uri="{FF2B5EF4-FFF2-40B4-BE49-F238E27FC236}">
                  <a16:creationId xmlns:a16="http://schemas.microsoft.com/office/drawing/2014/main" id="{686D4FF5-0922-49DE-6B91-D2CFFA2F3E61}"/>
                </a:ext>
              </a:extLst>
            </p:cNvPr>
            <p:cNvSpPr/>
            <p:nvPr userDrawn="1"/>
          </p:nvSpPr>
          <p:spPr>
            <a:xfrm>
              <a:off x="3431595" y="7039088"/>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36" name="正方形/長方形 35">
              <a:extLst>
                <a:ext uri="{FF2B5EF4-FFF2-40B4-BE49-F238E27FC236}">
                  <a16:creationId xmlns:a16="http://schemas.microsoft.com/office/drawing/2014/main" id="{DC0D29D8-5EC2-B674-FCE5-C98613F55679}"/>
                </a:ext>
              </a:extLst>
            </p:cNvPr>
            <p:cNvSpPr/>
            <p:nvPr userDrawn="1"/>
          </p:nvSpPr>
          <p:spPr>
            <a:xfrm>
              <a:off x="4606638" y="7039088"/>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7" name="正方形/長方形 36">
              <a:extLst>
                <a:ext uri="{FF2B5EF4-FFF2-40B4-BE49-F238E27FC236}">
                  <a16:creationId xmlns:a16="http://schemas.microsoft.com/office/drawing/2014/main" id="{7B2E00ED-5920-F94C-0EDA-E10C5B3194AD}"/>
                </a:ext>
              </a:extLst>
            </p:cNvPr>
            <p:cNvSpPr/>
            <p:nvPr userDrawn="1"/>
          </p:nvSpPr>
          <p:spPr>
            <a:xfrm>
              <a:off x="3431595" y="6715962"/>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4</a:t>
              </a:r>
            </a:p>
          </p:txBody>
        </p:sp>
        <p:sp>
          <p:nvSpPr>
            <p:cNvPr id="44" name="テキスト ボックス 43">
              <a:extLst>
                <a:ext uri="{FF2B5EF4-FFF2-40B4-BE49-F238E27FC236}">
                  <a16:creationId xmlns:a16="http://schemas.microsoft.com/office/drawing/2014/main" id="{0845826A-253D-A1C2-9D3D-FD176B8ADCF1}"/>
                </a:ext>
              </a:extLst>
            </p:cNvPr>
            <p:cNvSpPr txBox="1"/>
            <p:nvPr userDrawn="1"/>
          </p:nvSpPr>
          <p:spPr>
            <a:xfrm>
              <a:off x="4717644" y="7609198"/>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4</a:t>
              </a:r>
              <a:endParaRPr kumimoji="1" lang="en-US" altLang="ja-JP" sz="5400" b="1" dirty="0">
                <a:solidFill>
                  <a:schemeClr val="bg1">
                    <a:lumMod val="75000"/>
                  </a:schemeClr>
                </a:solidFill>
              </a:endParaRPr>
            </a:p>
          </p:txBody>
        </p:sp>
      </p:grpSp>
      <p:sp>
        <p:nvSpPr>
          <p:cNvPr id="45" name="テキスト ボックス 44">
            <a:extLst>
              <a:ext uri="{FF2B5EF4-FFF2-40B4-BE49-F238E27FC236}">
                <a16:creationId xmlns:a16="http://schemas.microsoft.com/office/drawing/2014/main" id="{9AD2B0FB-F157-E515-8DBD-9D910FCD0B38}"/>
              </a:ext>
            </a:extLst>
          </p:cNvPr>
          <p:cNvSpPr txBox="1"/>
          <p:nvPr userDrawn="1"/>
        </p:nvSpPr>
        <p:spPr>
          <a:xfrm>
            <a:off x="192415" y="1027509"/>
            <a:ext cx="6491779" cy="1367747"/>
          </a:xfrm>
          <a:prstGeom prst="rect">
            <a:avLst/>
          </a:prstGeom>
          <a:noFill/>
        </p:spPr>
        <p:txBody>
          <a:bodyPr wrap="square" rtlCol="0">
            <a:spAutoFit/>
          </a:bodyPr>
          <a:lstStyle/>
          <a:p>
            <a:pPr>
              <a:lnSpc>
                <a:spcPct val="150000"/>
              </a:lnSpc>
            </a:pPr>
            <a:r>
              <a:rPr kumimoji="1" lang="ja-JP" altLang="en-US" sz="800" dirty="0">
                <a:solidFill>
                  <a:schemeClr val="tx1"/>
                </a:solidFill>
              </a:rPr>
              <a:t>・補助事業ポータルではリフォーム工事ごと、工程（工事前・工事後）別に写真を提出（アップロード）する必要があります。</a:t>
            </a:r>
          </a:p>
          <a:p>
            <a:pPr>
              <a:lnSpc>
                <a:spcPct val="150000"/>
              </a:lnSpc>
            </a:pPr>
            <a:r>
              <a:rPr kumimoji="1" lang="ja-JP" altLang="en-US" sz="800" dirty="0">
                <a:solidFill>
                  <a:schemeClr val="tx1"/>
                </a:solidFill>
              </a:rPr>
              <a:t>　住戸ごと、工程別にファイルを分けて作成し、</a:t>
            </a:r>
            <a:r>
              <a:rPr kumimoji="1" lang="en-US" altLang="ja-JP" sz="800" dirty="0">
                <a:solidFill>
                  <a:schemeClr val="tx1"/>
                </a:solidFill>
              </a:rPr>
              <a:t>PDF</a:t>
            </a:r>
            <a:r>
              <a:rPr kumimoji="1" lang="ja-JP" altLang="en-US" sz="800" dirty="0">
                <a:solidFill>
                  <a:schemeClr val="tx1"/>
                </a:solidFill>
              </a:rPr>
              <a:t>ファイルに保存した上でアップロードしてください。</a:t>
            </a:r>
            <a:endParaRPr kumimoji="1" lang="en-US" altLang="ja-JP" sz="800" dirty="0">
              <a:solidFill>
                <a:schemeClr val="tx1"/>
              </a:solidFill>
            </a:endParaRPr>
          </a:p>
          <a:p>
            <a:pPr>
              <a:lnSpc>
                <a:spcPct val="150000"/>
              </a:lnSpc>
            </a:pPr>
            <a:r>
              <a:rPr kumimoji="1" lang="ja-JP" altLang="en-US" sz="800" dirty="0">
                <a:solidFill>
                  <a:schemeClr val="tx1"/>
                </a:solidFill>
              </a:rPr>
              <a:t>・</a:t>
            </a:r>
            <a:r>
              <a:rPr kumimoji="1" lang="en-US" altLang="ja-JP" sz="800" dirty="0">
                <a:solidFill>
                  <a:schemeClr val="tx1"/>
                </a:solidFill>
              </a:rPr>
              <a:t>1</a:t>
            </a:r>
            <a:r>
              <a:rPr kumimoji="1" lang="ja-JP" altLang="en-US" sz="800" dirty="0">
                <a:solidFill>
                  <a:schemeClr val="tx1"/>
                </a:solidFill>
              </a:rPr>
              <a:t>ファイルあたり</a:t>
            </a:r>
            <a:r>
              <a:rPr kumimoji="1" lang="en-US" altLang="ja-JP" sz="800" dirty="0">
                <a:solidFill>
                  <a:schemeClr val="tx1"/>
                </a:solidFill>
              </a:rPr>
              <a:t>5MB</a:t>
            </a:r>
            <a:r>
              <a:rPr kumimoji="1" lang="ja-JP" altLang="en-US" sz="800" dirty="0">
                <a:solidFill>
                  <a:schemeClr val="tx1"/>
                </a:solidFill>
              </a:rPr>
              <a:t>以下にしてください。</a:t>
            </a:r>
            <a:endParaRPr kumimoji="1" lang="en-US" altLang="ja-JP" sz="800" dirty="0">
              <a:solidFill>
                <a:schemeClr val="tx1"/>
              </a:solidFill>
            </a:endParaRPr>
          </a:p>
          <a:p>
            <a:pPr>
              <a:lnSpc>
                <a:spcPct val="150000"/>
              </a:lnSpc>
            </a:pPr>
            <a:r>
              <a:rPr kumimoji="1" lang="ja-JP" altLang="en-US" sz="800" dirty="0">
                <a:solidFill>
                  <a:schemeClr val="tx1"/>
                </a:solidFill>
              </a:rPr>
              <a:t>　</a:t>
            </a:r>
            <a:r>
              <a:rPr kumimoji="1" lang="en-US" altLang="ja-JP" sz="800" dirty="0">
                <a:solidFill>
                  <a:schemeClr val="tx1"/>
                </a:solidFill>
              </a:rPr>
              <a:t>1</a:t>
            </a:r>
            <a:r>
              <a:rPr kumimoji="1" lang="ja-JP" altLang="en-US" sz="800" dirty="0">
                <a:solidFill>
                  <a:schemeClr val="tx1"/>
                </a:solidFill>
              </a:rPr>
              <a:t>ファイルで</a:t>
            </a:r>
            <a:r>
              <a:rPr kumimoji="1" lang="en-US" altLang="ja-JP" sz="800" dirty="0">
                <a:solidFill>
                  <a:schemeClr val="tx1"/>
                </a:solidFill>
              </a:rPr>
              <a:t>5MB</a:t>
            </a:r>
            <a:r>
              <a:rPr kumimoji="1" lang="ja-JP" altLang="en-US" sz="800" dirty="0">
                <a:solidFill>
                  <a:schemeClr val="tx1"/>
                </a:solidFill>
              </a:rPr>
              <a:t>を超える場合または写真が</a:t>
            </a:r>
            <a:r>
              <a:rPr kumimoji="1" lang="en-US" altLang="ja-JP" sz="800" dirty="0">
                <a:solidFill>
                  <a:schemeClr val="tx1"/>
                </a:solidFill>
              </a:rPr>
              <a:t>10</a:t>
            </a:r>
            <a:r>
              <a:rPr kumimoji="1" lang="ja-JP" altLang="en-US" sz="800" dirty="0">
                <a:solidFill>
                  <a:schemeClr val="tx1"/>
                </a:solidFill>
              </a:rPr>
              <a:t>枚を超える場合は、ファイルを分けてください。</a:t>
            </a:r>
          </a:p>
          <a:p>
            <a:pPr>
              <a:lnSpc>
                <a:spcPct val="150000"/>
              </a:lnSpc>
            </a:pPr>
            <a:r>
              <a:rPr kumimoji="1" lang="ja-JP" altLang="en-US" sz="800" dirty="0">
                <a:solidFill>
                  <a:schemeClr val="tx1"/>
                </a:solidFill>
              </a:rPr>
              <a:t>・どの部位の写真か分かるように入力してください。</a:t>
            </a:r>
            <a:endParaRPr kumimoji="1" lang="en-US" altLang="ja-JP" sz="800" dirty="0">
              <a:solidFill>
                <a:schemeClr val="tx1"/>
              </a:solidFill>
            </a:endParaRPr>
          </a:p>
          <a:p>
            <a:pPr>
              <a:lnSpc>
                <a:spcPct val="150000"/>
              </a:lnSpc>
            </a:pPr>
            <a:endParaRPr kumimoji="1" lang="en-US" altLang="ja-JP" sz="800" dirty="0">
              <a:solidFill>
                <a:schemeClr val="tx1"/>
              </a:solidFill>
            </a:endParaRPr>
          </a:p>
          <a:p>
            <a:pPr>
              <a:lnSpc>
                <a:spcPct val="150000"/>
              </a:lnSpc>
            </a:pPr>
            <a:r>
              <a:rPr kumimoji="1" lang="ja-JP" altLang="en-US" sz="800" dirty="0">
                <a:solidFill>
                  <a:schemeClr val="tx1"/>
                </a:solidFill>
              </a:rPr>
              <a:t>・同一箇所の工事前後写真は、</a:t>
            </a:r>
            <a:r>
              <a:rPr kumimoji="1" lang="ja-JP" altLang="en-US" sz="800" b="1" dirty="0">
                <a:solidFill>
                  <a:srgbClr val="FF0000"/>
                </a:solidFill>
              </a:rPr>
              <a:t>工事前と工事後でボックスの番号が一致するように貼り付けてください。</a:t>
            </a:r>
          </a:p>
        </p:txBody>
      </p:sp>
    </p:spTree>
    <p:extLst>
      <p:ext uri="{BB962C8B-B14F-4D97-AF65-F5344CB8AC3E}">
        <p14:creationId xmlns:p14="http://schemas.microsoft.com/office/powerpoint/2010/main" val="359856809"/>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8" name="テキスト ボックス 97">
            <a:extLst>
              <a:ext uri="{FF2B5EF4-FFF2-40B4-BE49-F238E27FC236}">
                <a16:creationId xmlns:a16="http://schemas.microsoft.com/office/drawing/2014/main" id="{629E9F02-AA35-4F95-A170-0BE0F15C8BAF}"/>
              </a:ext>
            </a:extLst>
          </p:cNvPr>
          <p:cNvSpPr txBox="1"/>
          <p:nvPr userDrawn="1"/>
        </p:nvSpPr>
        <p:spPr>
          <a:xfrm>
            <a:off x="74763" y="10450"/>
            <a:ext cx="3529497"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grpSp>
        <p:nvGrpSpPr>
          <p:cNvPr id="99" name="グループ化 98"/>
          <p:cNvGrpSpPr/>
          <p:nvPr userDrawn="1"/>
        </p:nvGrpSpPr>
        <p:grpSpPr>
          <a:xfrm>
            <a:off x="177531" y="242606"/>
            <a:ext cx="6499984" cy="360000"/>
            <a:chOff x="177531" y="242606"/>
            <a:chExt cx="6499984" cy="360000"/>
          </a:xfrm>
        </p:grpSpPr>
        <p:sp>
          <p:nvSpPr>
            <p:cNvPr id="100" name="正方形/長方形 99">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537AF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1" dirty="0">
                  <a:solidFill>
                    <a:schemeClr val="bg1"/>
                  </a:solidFill>
                  <a:effectLst/>
                  <a:ea typeface="游ゴシック Light" panose="020B0300000000000000" pitchFamily="50" charset="-128"/>
                  <a:cs typeface="Times New Roman" panose="02020603050405020304" pitchFamily="18" charset="0"/>
                </a:rPr>
                <a:t>工事</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en-US" sz="1600" b="1" dirty="0">
                  <a:solidFill>
                    <a:schemeClr val="bg1"/>
                  </a:solidFill>
                  <a:effectLst/>
                  <a:ea typeface="游ゴシック Light" panose="020B0300000000000000" pitchFamily="50" charset="-128"/>
                  <a:cs typeface="Times New Roman" panose="02020603050405020304" pitchFamily="18" charset="0"/>
                </a:rPr>
                <a:t>後</a:t>
              </a:r>
              <a:r>
                <a:rPr lang="ja-JP" altLang="ja-JP" sz="1600" b="1" dirty="0">
                  <a:solidFill>
                    <a:schemeClr val="bg1"/>
                  </a:solidFill>
                  <a:effectLst/>
                  <a:ea typeface="游ゴシック Light" panose="020B0300000000000000" pitchFamily="50" charset="-128"/>
                  <a:cs typeface="Times New Roman" panose="02020603050405020304" pitchFamily="18" charset="0"/>
                </a:rPr>
                <a:t>】</a:t>
              </a:r>
              <a:r>
                <a:rPr lang="ja-JP" altLang="ja-JP" sz="1200" b="1" dirty="0">
                  <a:solidFill>
                    <a:schemeClr val="bg1"/>
                  </a:solidFill>
                  <a:effectLst/>
                  <a:ea typeface="游ゴシック Light" panose="020B0300000000000000" pitchFamily="50" charset="-128"/>
                  <a:cs typeface="Times New Roman" panose="02020603050405020304" pitchFamily="18" charset="0"/>
                </a:rPr>
                <a:t>用</a:t>
              </a:r>
              <a:endParaRPr kumimoji="1" lang="ja-JP" altLang="en-US" sz="1200" b="1" u="sng" dirty="0">
                <a:solidFill>
                  <a:schemeClr val="bg1"/>
                </a:solidFill>
              </a:endParaRPr>
            </a:p>
          </p:txBody>
        </p:sp>
        <p:sp>
          <p:nvSpPr>
            <p:cNvPr id="101" name="正方形/長方形 10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lt"/>
                </a:rPr>
                <a:t>工　事　写　真　台　紙</a:t>
              </a:r>
            </a:p>
          </p:txBody>
        </p:sp>
        <p:sp>
          <p:nvSpPr>
            <p:cNvPr id="102" name="正方形/長方形 10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537AF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latin typeface="游ゴシック Light" panose="020B0300000000000000" pitchFamily="50" charset="-128"/>
                  <a:ea typeface="游ゴシック Light" panose="020B0300000000000000" pitchFamily="50" charset="-128"/>
                </a:rPr>
                <a:t>一括申請用</a:t>
              </a:r>
            </a:p>
          </p:txBody>
        </p:sp>
      </p:grpSp>
      <p:sp>
        <p:nvSpPr>
          <p:cNvPr id="49"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61673"/>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grpSp>
        <p:nvGrpSpPr>
          <p:cNvPr id="38" name="グループ化 37">
            <a:extLst>
              <a:ext uri="{FF2B5EF4-FFF2-40B4-BE49-F238E27FC236}">
                <a16:creationId xmlns:a16="http://schemas.microsoft.com/office/drawing/2014/main" id="{6FF46CEF-76D4-9BFD-CF88-A117D0D4EF1E}"/>
              </a:ext>
            </a:extLst>
          </p:cNvPr>
          <p:cNvGrpSpPr/>
          <p:nvPr userDrawn="1"/>
        </p:nvGrpSpPr>
        <p:grpSpPr>
          <a:xfrm>
            <a:off x="180461" y="653767"/>
            <a:ext cx="3248532" cy="3027141"/>
            <a:chOff x="180461" y="653767"/>
            <a:chExt cx="3248532" cy="3027141"/>
          </a:xfrm>
        </p:grpSpPr>
        <p:sp>
          <p:nvSpPr>
            <p:cNvPr id="132" name="正方形/長方形 131">
              <a:extLst>
                <a:ext uri="{FF2B5EF4-FFF2-40B4-BE49-F238E27FC236}">
                  <a16:creationId xmlns:a16="http://schemas.microsoft.com/office/drawing/2014/main" id="{52F0E7DE-8F7A-48BB-A27D-A52CA071E78C}"/>
                </a:ext>
              </a:extLst>
            </p:cNvPr>
            <p:cNvSpPr/>
            <p:nvPr userDrawn="1"/>
          </p:nvSpPr>
          <p:spPr>
            <a:xfrm>
              <a:off x="180461"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テキスト ボックス 132">
              <a:extLst>
                <a:ext uri="{FF2B5EF4-FFF2-40B4-BE49-F238E27FC236}">
                  <a16:creationId xmlns:a16="http://schemas.microsoft.com/office/drawing/2014/main" id="{54A1A91C-4898-40DC-A741-76E41BC335EB}"/>
                </a:ext>
              </a:extLst>
            </p:cNvPr>
            <p:cNvSpPr txBox="1"/>
            <p:nvPr userDrawn="1"/>
          </p:nvSpPr>
          <p:spPr>
            <a:xfrm>
              <a:off x="206771"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2" name="正方形/長方形 1">
              <a:extLst>
                <a:ext uri="{FF2B5EF4-FFF2-40B4-BE49-F238E27FC236}">
                  <a16:creationId xmlns:a16="http://schemas.microsoft.com/office/drawing/2014/main" id="{CC8A4592-2F0B-8028-C993-F84B467E1084}"/>
                </a:ext>
              </a:extLst>
            </p:cNvPr>
            <p:cNvSpPr/>
            <p:nvPr userDrawn="1"/>
          </p:nvSpPr>
          <p:spPr>
            <a:xfrm>
              <a:off x="548477" y="65376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3" name="正方形/長方形 2">
              <a:extLst>
                <a:ext uri="{FF2B5EF4-FFF2-40B4-BE49-F238E27FC236}">
                  <a16:creationId xmlns:a16="http://schemas.microsoft.com/office/drawing/2014/main" id="{345405C5-DD34-5931-33FE-3B00495A6F11}"/>
                </a:ext>
              </a:extLst>
            </p:cNvPr>
            <p:cNvSpPr/>
            <p:nvPr userDrawn="1"/>
          </p:nvSpPr>
          <p:spPr>
            <a:xfrm>
              <a:off x="1352283" y="653767"/>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 name="正方形/長方形 3">
              <a:extLst>
                <a:ext uri="{FF2B5EF4-FFF2-40B4-BE49-F238E27FC236}">
                  <a16:creationId xmlns:a16="http://schemas.microsoft.com/office/drawing/2014/main" id="{CFAEE868-7639-F63D-09DA-A641D72B21BB}"/>
                </a:ext>
              </a:extLst>
            </p:cNvPr>
            <p:cNvSpPr/>
            <p:nvPr userDrawn="1"/>
          </p:nvSpPr>
          <p:spPr>
            <a:xfrm>
              <a:off x="182104" y="976893"/>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5" name="正方形/長方形 4">
              <a:extLst>
                <a:ext uri="{FF2B5EF4-FFF2-40B4-BE49-F238E27FC236}">
                  <a16:creationId xmlns:a16="http://schemas.microsoft.com/office/drawing/2014/main" id="{6D3D12E2-A431-2984-5070-B9A6C032E344}"/>
                </a:ext>
              </a:extLst>
            </p:cNvPr>
            <p:cNvSpPr/>
            <p:nvPr userDrawn="1"/>
          </p:nvSpPr>
          <p:spPr>
            <a:xfrm>
              <a:off x="1352283" y="976893"/>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6" name="正方形/長方形 5">
              <a:extLst>
                <a:ext uri="{FF2B5EF4-FFF2-40B4-BE49-F238E27FC236}">
                  <a16:creationId xmlns:a16="http://schemas.microsoft.com/office/drawing/2014/main" id="{940B2FD9-A118-0179-7092-04CAEF561AB1}"/>
                </a:ext>
              </a:extLst>
            </p:cNvPr>
            <p:cNvSpPr/>
            <p:nvPr userDrawn="1"/>
          </p:nvSpPr>
          <p:spPr>
            <a:xfrm>
              <a:off x="183383" y="653767"/>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5</a:t>
              </a:r>
            </a:p>
          </p:txBody>
        </p:sp>
        <p:sp>
          <p:nvSpPr>
            <p:cNvPr id="32" name="テキスト ボックス 31">
              <a:extLst>
                <a:ext uri="{FF2B5EF4-FFF2-40B4-BE49-F238E27FC236}">
                  <a16:creationId xmlns:a16="http://schemas.microsoft.com/office/drawing/2014/main" id="{15B5B257-F352-34E4-3D47-F6B2E8D452F3}"/>
                </a:ext>
              </a:extLst>
            </p:cNvPr>
            <p:cNvSpPr txBox="1"/>
            <p:nvPr userDrawn="1"/>
          </p:nvSpPr>
          <p:spPr>
            <a:xfrm>
              <a:off x="1397517" y="15311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5</a:t>
              </a:r>
              <a:endParaRPr kumimoji="1" lang="en-US" altLang="ja-JP" sz="5400" b="1" dirty="0">
                <a:solidFill>
                  <a:schemeClr val="bg1">
                    <a:lumMod val="75000"/>
                  </a:schemeClr>
                </a:solidFill>
              </a:endParaRPr>
            </a:p>
          </p:txBody>
        </p:sp>
      </p:grpSp>
      <p:grpSp>
        <p:nvGrpSpPr>
          <p:cNvPr id="39" name="グループ化 38">
            <a:extLst>
              <a:ext uri="{FF2B5EF4-FFF2-40B4-BE49-F238E27FC236}">
                <a16:creationId xmlns:a16="http://schemas.microsoft.com/office/drawing/2014/main" id="{E4FDEA30-FDD4-1D99-D879-FEB910E9629C}"/>
              </a:ext>
            </a:extLst>
          </p:cNvPr>
          <p:cNvGrpSpPr/>
          <p:nvPr userDrawn="1"/>
        </p:nvGrpSpPr>
        <p:grpSpPr>
          <a:xfrm>
            <a:off x="3427096" y="653767"/>
            <a:ext cx="3248532" cy="3027141"/>
            <a:chOff x="3427096" y="653767"/>
            <a:chExt cx="3248532" cy="3027141"/>
          </a:xfrm>
        </p:grpSpPr>
        <p:sp>
          <p:nvSpPr>
            <p:cNvPr id="139" name="正方形/長方形 138">
              <a:extLst>
                <a:ext uri="{FF2B5EF4-FFF2-40B4-BE49-F238E27FC236}">
                  <a16:creationId xmlns:a16="http://schemas.microsoft.com/office/drawing/2014/main" id="{52F0E7DE-8F7A-48BB-A27D-A52CA071E78C}"/>
                </a:ext>
              </a:extLst>
            </p:cNvPr>
            <p:cNvSpPr/>
            <p:nvPr userDrawn="1"/>
          </p:nvSpPr>
          <p:spPr>
            <a:xfrm>
              <a:off x="3427096"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54A1A91C-4898-40DC-A741-76E41BC335EB}"/>
                </a:ext>
              </a:extLst>
            </p:cNvPr>
            <p:cNvSpPr txBox="1"/>
            <p:nvPr userDrawn="1"/>
          </p:nvSpPr>
          <p:spPr>
            <a:xfrm>
              <a:off x="3453406"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7" name="正方形/長方形 6">
              <a:extLst>
                <a:ext uri="{FF2B5EF4-FFF2-40B4-BE49-F238E27FC236}">
                  <a16:creationId xmlns:a16="http://schemas.microsoft.com/office/drawing/2014/main" id="{3ECF2F86-8E8B-7946-BC8E-FA2CBA0041A6}"/>
                </a:ext>
              </a:extLst>
            </p:cNvPr>
            <p:cNvSpPr/>
            <p:nvPr userDrawn="1"/>
          </p:nvSpPr>
          <p:spPr>
            <a:xfrm>
              <a:off x="3801253" y="65376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8" name="正方形/長方形 7">
              <a:extLst>
                <a:ext uri="{FF2B5EF4-FFF2-40B4-BE49-F238E27FC236}">
                  <a16:creationId xmlns:a16="http://schemas.microsoft.com/office/drawing/2014/main" id="{85FC4C4F-E420-18D0-8747-5EBF926E8BE7}"/>
                </a:ext>
              </a:extLst>
            </p:cNvPr>
            <p:cNvSpPr/>
            <p:nvPr userDrawn="1"/>
          </p:nvSpPr>
          <p:spPr>
            <a:xfrm>
              <a:off x="4605059" y="653767"/>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9" name="正方形/長方形 8">
              <a:extLst>
                <a:ext uri="{FF2B5EF4-FFF2-40B4-BE49-F238E27FC236}">
                  <a16:creationId xmlns:a16="http://schemas.microsoft.com/office/drawing/2014/main" id="{D64491C6-7CA8-A026-F3AD-9EB81C2B2119}"/>
                </a:ext>
              </a:extLst>
            </p:cNvPr>
            <p:cNvSpPr/>
            <p:nvPr userDrawn="1"/>
          </p:nvSpPr>
          <p:spPr>
            <a:xfrm>
              <a:off x="3430016" y="976893"/>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0" name="正方形/長方形 9">
              <a:extLst>
                <a:ext uri="{FF2B5EF4-FFF2-40B4-BE49-F238E27FC236}">
                  <a16:creationId xmlns:a16="http://schemas.microsoft.com/office/drawing/2014/main" id="{31ED9710-7AB5-9250-1142-994C4DF90A4A}"/>
                </a:ext>
              </a:extLst>
            </p:cNvPr>
            <p:cNvSpPr/>
            <p:nvPr userDrawn="1"/>
          </p:nvSpPr>
          <p:spPr>
            <a:xfrm>
              <a:off x="4605059" y="976893"/>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1" name="正方形/長方形 10">
              <a:extLst>
                <a:ext uri="{FF2B5EF4-FFF2-40B4-BE49-F238E27FC236}">
                  <a16:creationId xmlns:a16="http://schemas.microsoft.com/office/drawing/2014/main" id="{A6194733-1FC1-FFE6-E804-AD925A63A8A3}"/>
                </a:ext>
              </a:extLst>
            </p:cNvPr>
            <p:cNvSpPr/>
            <p:nvPr userDrawn="1"/>
          </p:nvSpPr>
          <p:spPr>
            <a:xfrm>
              <a:off x="3430016" y="653767"/>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6</a:t>
              </a:r>
            </a:p>
          </p:txBody>
        </p:sp>
        <p:sp>
          <p:nvSpPr>
            <p:cNvPr id="33" name="テキスト ボックス 32">
              <a:extLst>
                <a:ext uri="{FF2B5EF4-FFF2-40B4-BE49-F238E27FC236}">
                  <a16:creationId xmlns:a16="http://schemas.microsoft.com/office/drawing/2014/main" id="{E65B82FA-A56F-01DD-553D-62E507CC365A}"/>
                </a:ext>
              </a:extLst>
            </p:cNvPr>
            <p:cNvSpPr txBox="1"/>
            <p:nvPr userDrawn="1"/>
          </p:nvSpPr>
          <p:spPr>
            <a:xfrm>
              <a:off x="4682307" y="14911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6</a:t>
              </a:r>
              <a:endParaRPr kumimoji="1" lang="en-US" altLang="ja-JP" sz="5400" b="1" dirty="0">
                <a:solidFill>
                  <a:schemeClr val="bg1">
                    <a:lumMod val="75000"/>
                  </a:schemeClr>
                </a:solidFill>
              </a:endParaRPr>
            </a:p>
          </p:txBody>
        </p:sp>
      </p:grpSp>
      <p:grpSp>
        <p:nvGrpSpPr>
          <p:cNvPr id="40" name="グループ化 39">
            <a:extLst>
              <a:ext uri="{FF2B5EF4-FFF2-40B4-BE49-F238E27FC236}">
                <a16:creationId xmlns:a16="http://schemas.microsoft.com/office/drawing/2014/main" id="{346FAC3D-81A0-3DE0-C07A-9FE0B91347CC}"/>
              </a:ext>
            </a:extLst>
          </p:cNvPr>
          <p:cNvGrpSpPr/>
          <p:nvPr userDrawn="1"/>
        </p:nvGrpSpPr>
        <p:grpSpPr>
          <a:xfrm>
            <a:off x="180461" y="3685108"/>
            <a:ext cx="3249833" cy="3028708"/>
            <a:chOff x="180461" y="3685108"/>
            <a:chExt cx="3249833" cy="3028708"/>
          </a:xfrm>
        </p:grpSpPr>
        <p:sp>
          <p:nvSpPr>
            <p:cNvPr id="104" name="正方形/長方形 103">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2" name="正方形/長方形 11">
              <a:extLst>
                <a:ext uri="{FF2B5EF4-FFF2-40B4-BE49-F238E27FC236}">
                  <a16:creationId xmlns:a16="http://schemas.microsoft.com/office/drawing/2014/main" id="{BB390047-DC1B-6670-BF84-BDE81FA8631D}"/>
                </a:ext>
              </a:extLst>
            </p:cNvPr>
            <p:cNvSpPr/>
            <p:nvPr userDrawn="1"/>
          </p:nvSpPr>
          <p:spPr>
            <a:xfrm>
              <a:off x="550056" y="368510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13" name="正方形/長方形 12">
              <a:extLst>
                <a:ext uri="{FF2B5EF4-FFF2-40B4-BE49-F238E27FC236}">
                  <a16:creationId xmlns:a16="http://schemas.microsoft.com/office/drawing/2014/main" id="{99A48C5D-F3BA-1653-6CD3-8AD1B3D2378E}"/>
                </a:ext>
              </a:extLst>
            </p:cNvPr>
            <p:cNvSpPr/>
            <p:nvPr userDrawn="1"/>
          </p:nvSpPr>
          <p:spPr>
            <a:xfrm>
              <a:off x="1353862" y="3685108"/>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4" name="正方形/長方形 13">
              <a:extLst>
                <a:ext uri="{FF2B5EF4-FFF2-40B4-BE49-F238E27FC236}">
                  <a16:creationId xmlns:a16="http://schemas.microsoft.com/office/drawing/2014/main" id="{03D6CA66-CEB6-F16C-B1DF-E601518382B0}"/>
                </a:ext>
              </a:extLst>
            </p:cNvPr>
            <p:cNvSpPr/>
            <p:nvPr userDrawn="1"/>
          </p:nvSpPr>
          <p:spPr>
            <a:xfrm>
              <a:off x="183683" y="4008234"/>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15" name="正方形/長方形 14">
              <a:extLst>
                <a:ext uri="{FF2B5EF4-FFF2-40B4-BE49-F238E27FC236}">
                  <a16:creationId xmlns:a16="http://schemas.microsoft.com/office/drawing/2014/main" id="{9351A3A1-8AD8-0552-4522-C614A277BB1C}"/>
                </a:ext>
              </a:extLst>
            </p:cNvPr>
            <p:cNvSpPr/>
            <p:nvPr userDrawn="1"/>
          </p:nvSpPr>
          <p:spPr>
            <a:xfrm>
              <a:off x="1353862" y="4008234"/>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6" name="正方形/長方形 15">
              <a:extLst>
                <a:ext uri="{FF2B5EF4-FFF2-40B4-BE49-F238E27FC236}">
                  <a16:creationId xmlns:a16="http://schemas.microsoft.com/office/drawing/2014/main" id="{D0432682-0CDE-C714-38D5-1D8C8761486B}"/>
                </a:ext>
              </a:extLst>
            </p:cNvPr>
            <p:cNvSpPr/>
            <p:nvPr userDrawn="1"/>
          </p:nvSpPr>
          <p:spPr>
            <a:xfrm>
              <a:off x="184962" y="3685108"/>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7</a:t>
              </a:r>
            </a:p>
          </p:txBody>
        </p:sp>
        <p:sp>
          <p:nvSpPr>
            <p:cNvPr id="34" name="テキスト ボックス 33">
              <a:extLst>
                <a:ext uri="{FF2B5EF4-FFF2-40B4-BE49-F238E27FC236}">
                  <a16:creationId xmlns:a16="http://schemas.microsoft.com/office/drawing/2014/main" id="{69EBD180-6314-7E07-CB31-D744A156E823}"/>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7</a:t>
              </a:r>
              <a:endParaRPr kumimoji="1" lang="en-US" altLang="ja-JP" sz="5400" b="1" dirty="0">
                <a:solidFill>
                  <a:schemeClr val="bg1">
                    <a:lumMod val="75000"/>
                  </a:schemeClr>
                </a:solidFill>
              </a:endParaRPr>
            </a:p>
          </p:txBody>
        </p:sp>
      </p:grpSp>
      <p:grpSp>
        <p:nvGrpSpPr>
          <p:cNvPr id="41" name="グループ化 40">
            <a:extLst>
              <a:ext uri="{FF2B5EF4-FFF2-40B4-BE49-F238E27FC236}">
                <a16:creationId xmlns:a16="http://schemas.microsoft.com/office/drawing/2014/main" id="{55CEE185-B903-8D6E-2F3A-E70EF042E69F}"/>
              </a:ext>
            </a:extLst>
          </p:cNvPr>
          <p:cNvGrpSpPr/>
          <p:nvPr userDrawn="1"/>
        </p:nvGrpSpPr>
        <p:grpSpPr>
          <a:xfrm>
            <a:off x="3427096" y="3685108"/>
            <a:ext cx="3248532" cy="3028708"/>
            <a:chOff x="3427096" y="3685108"/>
            <a:chExt cx="3248532" cy="3028708"/>
          </a:xfrm>
        </p:grpSpPr>
        <p:sp>
          <p:nvSpPr>
            <p:cNvPr id="111" name="正方形/長方形 110">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テキスト ボックス 111">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17" name="正方形/長方形 16">
              <a:extLst>
                <a:ext uri="{FF2B5EF4-FFF2-40B4-BE49-F238E27FC236}">
                  <a16:creationId xmlns:a16="http://schemas.microsoft.com/office/drawing/2014/main" id="{F9C58E34-20E8-CBC0-BB7D-E6A58739833C}"/>
                </a:ext>
              </a:extLst>
            </p:cNvPr>
            <p:cNvSpPr/>
            <p:nvPr userDrawn="1"/>
          </p:nvSpPr>
          <p:spPr>
            <a:xfrm>
              <a:off x="3802832" y="368510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18" name="正方形/長方形 17">
              <a:extLst>
                <a:ext uri="{FF2B5EF4-FFF2-40B4-BE49-F238E27FC236}">
                  <a16:creationId xmlns:a16="http://schemas.microsoft.com/office/drawing/2014/main" id="{8986C116-4918-802E-164A-818DDDE57B89}"/>
                </a:ext>
              </a:extLst>
            </p:cNvPr>
            <p:cNvSpPr/>
            <p:nvPr userDrawn="1"/>
          </p:nvSpPr>
          <p:spPr>
            <a:xfrm>
              <a:off x="4606638" y="3685108"/>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19" name="正方形/長方形 18">
              <a:extLst>
                <a:ext uri="{FF2B5EF4-FFF2-40B4-BE49-F238E27FC236}">
                  <a16:creationId xmlns:a16="http://schemas.microsoft.com/office/drawing/2014/main" id="{E86CE728-0437-5F78-0093-313D98A23559}"/>
                </a:ext>
              </a:extLst>
            </p:cNvPr>
            <p:cNvSpPr/>
            <p:nvPr userDrawn="1"/>
          </p:nvSpPr>
          <p:spPr>
            <a:xfrm>
              <a:off x="3431595" y="4008234"/>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20" name="正方形/長方形 19">
              <a:extLst>
                <a:ext uri="{FF2B5EF4-FFF2-40B4-BE49-F238E27FC236}">
                  <a16:creationId xmlns:a16="http://schemas.microsoft.com/office/drawing/2014/main" id="{677DC4DE-44A6-E72D-63D6-51C3960FE5CC}"/>
                </a:ext>
              </a:extLst>
            </p:cNvPr>
            <p:cNvSpPr/>
            <p:nvPr userDrawn="1"/>
          </p:nvSpPr>
          <p:spPr>
            <a:xfrm>
              <a:off x="4606638" y="4008234"/>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1" name="正方形/長方形 20">
              <a:extLst>
                <a:ext uri="{FF2B5EF4-FFF2-40B4-BE49-F238E27FC236}">
                  <a16:creationId xmlns:a16="http://schemas.microsoft.com/office/drawing/2014/main" id="{7F2B0D93-797D-D5E5-3674-FEDF808F1CFD}"/>
                </a:ext>
              </a:extLst>
            </p:cNvPr>
            <p:cNvSpPr/>
            <p:nvPr userDrawn="1"/>
          </p:nvSpPr>
          <p:spPr>
            <a:xfrm>
              <a:off x="3431595" y="3685108"/>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8</a:t>
              </a:r>
            </a:p>
          </p:txBody>
        </p:sp>
        <p:sp>
          <p:nvSpPr>
            <p:cNvPr id="35" name="テキスト ボックス 34">
              <a:extLst>
                <a:ext uri="{FF2B5EF4-FFF2-40B4-BE49-F238E27FC236}">
                  <a16:creationId xmlns:a16="http://schemas.microsoft.com/office/drawing/2014/main" id="{2EBFADC1-E10F-F556-0BA8-2DA20B994DC4}"/>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8</a:t>
              </a:r>
              <a:endParaRPr kumimoji="1" lang="en-US" altLang="ja-JP" sz="5400" b="1" dirty="0">
                <a:solidFill>
                  <a:schemeClr val="bg1">
                    <a:lumMod val="75000"/>
                  </a:schemeClr>
                </a:solidFill>
              </a:endParaRPr>
            </a:p>
          </p:txBody>
        </p:sp>
      </p:grpSp>
      <p:grpSp>
        <p:nvGrpSpPr>
          <p:cNvPr id="42" name="グループ化 41">
            <a:extLst>
              <a:ext uri="{FF2B5EF4-FFF2-40B4-BE49-F238E27FC236}">
                <a16:creationId xmlns:a16="http://schemas.microsoft.com/office/drawing/2014/main" id="{E11FB560-EED5-01F0-5C87-F05B96042239}"/>
              </a:ext>
            </a:extLst>
          </p:cNvPr>
          <p:cNvGrpSpPr/>
          <p:nvPr userDrawn="1"/>
        </p:nvGrpSpPr>
        <p:grpSpPr>
          <a:xfrm>
            <a:off x="180461" y="6715962"/>
            <a:ext cx="3249833" cy="3028057"/>
            <a:chOff x="180461" y="6715962"/>
            <a:chExt cx="3249833" cy="3028057"/>
          </a:xfrm>
        </p:grpSpPr>
        <p:sp>
          <p:nvSpPr>
            <p:cNvPr id="118" name="正方形/長方形 11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テキスト ボックス 118">
              <a:extLst>
                <a:ext uri="{FF2B5EF4-FFF2-40B4-BE49-F238E27FC236}">
                  <a16:creationId xmlns:a16="http://schemas.microsoft.com/office/drawing/2014/main" id="{54A1A91C-4898-40DC-A741-76E41BC335EB}"/>
                </a:ext>
              </a:extLst>
            </p:cNvPr>
            <p:cNvSpPr txBox="1"/>
            <p:nvPr userDrawn="1"/>
          </p:nvSpPr>
          <p:spPr>
            <a:xfrm>
              <a:off x="206771"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22" name="正方形/長方形 21">
              <a:extLst>
                <a:ext uri="{FF2B5EF4-FFF2-40B4-BE49-F238E27FC236}">
                  <a16:creationId xmlns:a16="http://schemas.microsoft.com/office/drawing/2014/main" id="{7DC687A1-8DCA-6CEA-E944-74D8421E8AA7}"/>
                </a:ext>
              </a:extLst>
            </p:cNvPr>
            <p:cNvSpPr/>
            <p:nvPr userDrawn="1"/>
          </p:nvSpPr>
          <p:spPr>
            <a:xfrm>
              <a:off x="550056"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23" name="正方形/長方形 22">
              <a:extLst>
                <a:ext uri="{FF2B5EF4-FFF2-40B4-BE49-F238E27FC236}">
                  <a16:creationId xmlns:a16="http://schemas.microsoft.com/office/drawing/2014/main" id="{A28A0FBB-D4EF-DCFA-566C-6D4C375ACB5A}"/>
                </a:ext>
              </a:extLst>
            </p:cNvPr>
            <p:cNvSpPr/>
            <p:nvPr userDrawn="1"/>
          </p:nvSpPr>
          <p:spPr>
            <a:xfrm>
              <a:off x="1353862" y="6715962"/>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4" name="正方形/長方形 23">
              <a:extLst>
                <a:ext uri="{FF2B5EF4-FFF2-40B4-BE49-F238E27FC236}">
                  <a16:creationId xmlns:a16="http://schemas.microsoft.com/office/drawing/2014/main" id="{1F469175-1DA8-0A9C-498D-077D26000DDD}"/>
                </a:ext>
              </a:extLst>
            </p:cNvPr>
            <p:cNvSpPr/>
            <p:nvPr userDrawn="1"/>
          </p:nvSpPr>
          <p:spPr>
            <a:xfrm>
              <a:off x="183683" y="7039088"/>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25" name="正方形/長方形 24">
              <a:extLst>
                <a:ext uri="{FF2B5EF4-FFF2-40B4-BE49-F238E27FC236}">
                  <a16:creationId xmlns:a16="http://schemas.microsoft.com/office/drawing/2014/main" id="{A2E8E4AA-C62A-806B-7F4F-0482C50C585F}"/>
                </a:ext>
              </a:extLst>
            </p:cNvPr>
            <p:cNvSpPr/>
            <p:nvPr userDrawn="1"/>
          </p:nvSpPr>
          <p:spPr>
            <a:xfrm>
              <a:off x="1353862" y="7039088"/>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6" name="正方形/長方形 25">
              <a:extLst>
                <a:ext uri="{FF2B5EF4-FFF2-40B4-BE49-F238E27FC236}">
                  <a16:creationId xmlns:a16="http://schemas.microsoft.com/office/drawing/2014/main" id="{FE021507-1459-2A4F-D7B9-9FF9909C2FC4}"/>
                </a:ext>
              </a:extLst>
            </p:cNvPr>
            <p:cNvSpPr/>
            <p:nvPr userDrawn="1"/>
          </p:nvSpPr>
          <p:spPr>
            <a:xfrm>
              <a:off x="184962" y="6715962"/>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9</a:t>
              </a:r>
            </a:p>
          </p:txBody>
        </p:sp>
        <p:sp>
          <p:nvSpPr>
            <p:cNvPr id="36" name="テキスト ボックス 35">
              <a:extLst>
                <a:ext uri="{FF2B5EF4-FFF2-40B4-BE49-F238E27FC236}">
                  <a16:creationId xmlns:a16="http://schemas.microsoft.com/office/drawing/2014/main" id="{D07FB546-0611-6519-93C9-E7D0EA7DB1DA}"/>
                </a:ext>
              </a:extLst>
            </p:cNvPr>
            <p:cNvSpPr txBox="1"/>
            <p:nvPr userDrawn="1"/>
          </p:nvSpPr>
          <p:spPr>
            <a:xfrm>
              <a:off x="1395275" y="7610674"/>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9</a:t>
              </a:r>
              <a:endParaRPr kumimoji="1" lang="en-US" altLang="ja-JP" sz="5400" b="1" dirty="0">
                <a:solidFill>
                  <a:schemeClr val="bg1">
                    <a:lumMod val="75000"/>
                  </a:schemeClr>
                </a:solidFill>
              </a:endParaRPr>
            </a:p>
          </p:txBody>
        </p:sp>
      </p:grpSp>
      <p:grpSp>
        <p:nvGrpSpPr>
          <p:cNvPr id="43" name="グループ化 42">
            <a:extLst>
              <a:ext uri="{FF2B5EF4-FFF2-40B4-BE49-F238E27FC236}">
                <a16:creationId xmlns:a16="http://schemas.microsoft.com/office/drawing/2014/main" id="{EBF7DBA7-B1CB-52D4-0983-E10BEA4F42C7}"/>
              </a:ext>
            </a:extLst>
          </p:cNvPr>
          <p:cNvGrpSpPr/>
          <p:nvPr userDrawn="1"/>
        </p:nvGrpSpPr>
        <p:grpSpPr>
          <a:xfrm>
            <a:off x="3427096" y="6715962"/>
            <a:ext cx="3248532" cy="3028057"/>
            <a:chOff x="3427096" y="6715962"/>
            <a:chExt cx="3248532" cy="3028057"/>
          </a:xfrm>
        </p:grpSpPr>
        <p:sp>
          <p:nvSpPr>
            <p:cNvPr id="125" name="正方形/長方形 124">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54A1A91C-4898-40DC-A741-76E41BC335EB}"/>
                </a:ext>
              </a:extLst>
            </p:cNvPr>
            <p:cNvSpPr txBox="1"/>
            <p:nvPr userDrawn="1"/>
          </p:nvSpPr>
          <p:spPr>
            <a:xfrm>
              <a:off x="3453406"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後</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前</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27" name="正方形/長方形 26">
              <a:extLst>
                <a:ext uri="{FF2B5EF4-FFF2-40B4-BE49-F238E27FC236}">
                  <a16:creationId xmlns:a16="http://schemas.microsoft.com/office/drawing/2014/main" id="{789D6856-3106-EA8E-28E8-A2ACED88FAA6}"/>
                </a:ext>
              </a:extLst>
            </p:cNvPr>
            <p:cNvSpPr/>
            <p:nvPr userDrawn="1"/>
          </p:nvSpPr>
          <p:spPr>
            <a:xfrm>
              <a:off x="3802832"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28" name="正方形/長方形 27">
              <a:extLst>
                <a:ext uri="{FF2B5EF4-FFF2-40B4-BE49-F238E27FC236}">
                  <a16:creationId xmlns:a16="http://schemas.microsoft.com/office/drawing/2014/main" id="{9F51979D-8570-BF74-3F1F-E1F1F375F255}"/>
                </a:ext>
              </a:extLst>
            </p:cNvPr>
            <p:cNvSpPr/>
            <p:nvPr userDrawn="1"/>
          </p:nvSpPr>
          <p:spPr>
            <a:xfrm>
              <a:off x="4606638" y="6715962"/>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9" name="正方形/長方形 28">
              <a:extLst>
                <a:ext uri="{FF2B5EF4-FFF2-40B4-BE49-F238E27FC236}">
                  <a16:creationId xmlns:a16="http://schemas.microsoft.com/office/drawing/2014/main" id="{F35ED72C-E998-A7D2-0CB8-1F8E291AF8B9}"/>
                </a:ext>
              </a:extLst>
            </p:cNvPr>
            <p:cNvSpPr/>
            <p:nvPr userDrawn="1"/>
          </p:nvSpPr>
          <p:spPr>
            <a:xfrm>
              <a:off x="3431595" y="7039088"/>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30" name="正方形/長方形 29">
              <a:extLst>
                <a:ext uri="{FF2B5EF4-FFF2-40B4-BE49-F238E27FC236}">
                  <a16:creationId xmlns:a16="http://schemas.microsoft.com/office/drawing/2014/main" id="{215354D3-7929-C1C0-31D6-F2A631418E92}"/>
                </a:ext>
              </a:extLst>
            </p:cNvPr>
            <p:cNvSpPr/>
            <p:nvPr userDrawn="1"/>
          </p:nvSpPr>
          <p:spPr>
            <a:xfrm>
              <a:off x="4606638" y="7039088"/>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1" name="正方形/長方形 30">
              <a:extLst>
                <a:ext uri="{FF2B5EF4-FFF2-40B4-BE49-F238E27FC236}">
                  <a16:creationId xmlns:a16="http://schemas.microsoft.com/office/drawing/2014/main" id="{34AAD121-AC82-01FF-5C43-E5A9C190DBCF}"/>
                </a:ext>
              </a:extLst>
            </p:cNvPr>
            <p:cNvSpPr/>
            <p:nvPr userDrawn="1"/>
          </p:nvSpPr>
          <p:spPr>
            <a:xfrm>
              <a:off x="3431595" y="6715962"/>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10</a:t>
              </a:r>
            </a:p>
          </p:txBody>
        </p:sp>
        <p:sp>
          <p:nvSpPr>
            <p:cNvPr id="37" name="テキスト ボックス 36">
              <a:extLst>
                <a:ext uri="{FF2B5EF4-FFF2-40B4-BE49-F238E27FC236}">
                  <a16:creationId xmlns:a16="http://schemas.microsoft.com/office/drawing/2014/main" id="{D33E6DE7-BB99-3454-B423-C46AD8DAB2E4}"/>
                </a:ext>
              </a:extLst>
            </p:cNvPr>
            <p:cNvSpPr txBox="1"/>
            <p:nvPr userDrawn="1"/>
          </p:nvSpPr>
          <p:spPr>
            <a:xfrm>
              <a:off x="4197433" y="7596243"/>
              <a:ext cx="1707856" cy="1323439"/>
            </a:xfrm>
            <a:prstGeom prst="rect">
              <a:avLst/>
            </a:prstGeom>
            <a:noFill/>
          </p:spPr>
          <p:txBody>
            <a:bodyPr wrap="square" rtlCol="0">
              <a:spAutoFit/>
            </a:bodyPr>
            <a:lstStyle/>
            <a:p>
              <a:pPr algn="ctr"/>
              <a:r>
                <a:rPr kumimoji="1" lang="en-US" altLang="ja-JP" sz="8000" b="1" dirty="0">
                  <a:solidFill>
                    <a:schemeClr val="bg1">
                      <a:lumMod val="75000"/>
                    </a:schemeClr>
                  </a:solidFill>
                </a:rPr>
                <a:t>10</a:t>
              </a:r>
              <a:endParaRPr kumimoji="1" lang="en-US" altLang="ja-JP" sz="5400" b="1" dirty="0">
                <a:solidFill>
                  <a:schemeClr val="bg1">
                    <a:lumMod val="75000"/>
                  </a:schemeClr>
                </a:solidFill>
              </a:endParaRPr>
            </a:p>
          </p:txBody>
        </p:sp>
      </p:grpSp>
    </p:spTree>
    <p:extLst>
      <p:ext uri="{BB962C8B-B14F-4D97-AF65-F5344CB8AC3E}">
        <p14:creationId xmlns:p14="http://schemas.microsoft.com/office/powerpoint/2010/main" val="4076530034"/>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図プレースホルダー 27">
            <a:extLst>
              <a:ext uri="{FF2B5EF4-FFF2-40B4-BE49-F238E27FC236}">
                <a16:creationId xmlns:a16="http://schemas.microsoft.com/office/drawing/2014/main" id="{550ADA53-95C8-4EB4-9F6A-0C76D445B1D7}"/>
              </a:ext>
            </a:extLst>
          </p:cNvPr>
          <p:cNvSpPr>
            <a:spLocks noGrp="1"/>
          </p:cNvSpPr>
          <p:nvPr>
            <p:ph type="pic" sz="quarter" idx="10"/>
          </p:nvPr>
        </p:nvSpPr>
        <p:spPr/>
        <p:txBody>
          <a:bodyPr/>
          <a:lstStyle/>
          <a:p>
            <a:endParaRPr lang="ja-JP" altLang="en-US"/>
          </a:p>
        </p:txBody>
      </p:sp>
      <p:sp>
        <p:nvSpPr>
          <p:cNvPr id="3" name="テキスト プレースホルダー 2">
            <a:extLst>
              <a:ext uri="{FF2B5EF4-FFF2-40B4-BE49-F238E27FC236}">
                <a16:creationId xmlns:a16="http://schemas.microsoft.com/office/drawing/2014/main" id="{6D39708C-4A36-4726-BD9D-1AED1AF0500A}"/>
              </a:ext>
            </a:extLst>
          </p:cNvPr>
          <p:cNvSpPr>
            <a:spLocks noGrp="1"/>
          </p:cNvSpPr>
          <p:nvPr>
            <p:ph type="body" sz="quarter" idx="18"/>
          </p:nvPr>
        </p:nvSpPr>
        <p:spPr/>
        <p:txBody>
          <a:bodyPr/>
          <a:lstStyle/>
          <a:p>
            <a:endParaRPr lang="ja-JP" altLang="en-US" dirty="0"/>
          </a:p>
        </p:txBody>
      </p:sp>
      <p:sp>
        <p:nvSpPr>
          <p:cNvPr id="29" name="テキスト プレースホルダー 28">
            <a:extLst>
              <a:ext uri="{FF2B5EF4-FFF2-40B4-BE49-F238E27FC236}">
                <a16:creationId xmlns:a16="http://schemas.microsoft.com/office/drawing/2014/main" id="{E2C83C09-2D6E-45A9-9A23-55B99E60226E}"/>
              </a:ext>
            </a:extLst>
          </p:cNvPr>
          <p:cNvSpPr>
            <a:spLocks noGrp="1"/>
          </p:cNvSpPr>
          <p:nvPr>
            <p:ph type="body" sz="quarter" idx="19"/>
          </p:nvPr>
        </p:nvSpPr>
        <p:spPr/>
        <p:txBody>
          <a:bodyPr/>
          <a:lstStyle/>
          <a:p>
            <a:endParaRPr lang="ja-JP" altLang="en-US"/>
          </a:p>
        </p:txBody>
      </p:sp>
      <p:sp>
        <p:nvSpPr>
          <p:cNvPr id="30" name="テキスト プレースホルダー 29">
            <a:extLst>
              <a:ext uri="{FF2B5EF4-FFF2-40B4-BE49-F238E27FC236}">
                <a16:creationId xmlns:a16="http://schemas.microsoft.com/office/drawing/2014/main" id="{C70ECF1F-BE13-471D-9CE3-8E9F9A8ED529}"/>
              </a:ext>
            </a:extLst>
          </p:cNvPr>
          <p:cNvSpPr>
            <a:spLocks noGrp="1"/>
          </p:cNvSpPr>
          <p:nvPr>
            <p:ph type="body" sz="quarter" idx="20"/>
          </p:nvPr>
        </p:nvSpPr>
        <p:spPr/>
        <p:txBody>
          <a:bodyPr/>
          <a:lstStyle/>
          <a:p>
            <a:endParaRPr lang="ja-JP" altLang="en-US"/>
          </a:p>
        </p:txBody>
      </p:sp>
      <p:sp>
        <p:nvSpPr>
          <p:cNvPr id="31" name="テキスト プレースホルダー 30">
            <a:extLst>
              <a:ext uri="{FF2B5EF4-FFF2-40B4-BE49-F238E27FC236}">
                <a16:creationId xmlns:a16="http://schemas.microsoft.com/office/drawing/2014/main" id="{0E89C6D5-5A70-49F6-94D4-23A0841CB654}"/>
              </a:ext>
            </a:extLst>
          </p:cNvPr>
          <p:cNvSpPr>
            <a:spLocks noGrp="1"/>
          </p:cNvSpPr>
          <p:nvPr>
            <p:ph type="body" sz="quarter" idx="23"/>
          </p:nvPr>
        </p:nvSpPr>
        <p:spPr/>
        <p:txBody>
          <a:bodyPr/>
          <a:lstStyle/>
          <a:p>
            <a:endParaRPr lang="ja-JP" altLang="en-US"/>
          </a:p>
        </p:txBody>
      </p:sp>
      <p:sp>
        <p:nvSpPr>
          <p:cNvPr id="64" name="テキスト プレースホルダー 63">
            <a:extLst>
              <a:ext uri="{FF2B5EF4-FFF2-40B4-BE49-F238E27FC236}">
                <a16:creationId xmlns:a16="http://schemas.microsoft.com/office/drawing/2014/main" id="{7A80B316-D5E9-476F-950B-9BA70537F73B}"/>
              </a:ext>
            </a:extLst>
          </p:cNvPr>
          <p:cNvSpPr>
            <a:spLocks noGrp="1"/>
          </p:cNvSpPr>
          <p:nvPr>
            <p:ph type="body" sz="quarter" idx="24"/>
          </p:nvPr>
        </p:nvSpPr>
        <p:spPr/>
        <p:txBody>
          <a:bodyPr/>
          <a:lstStyle/>
          <a:p>
            <a:endParaRPr lang="ja-JP" altLang="en-US"/>
          </a:p>
        </p:txBody>
      </p:sp>
      <p:sp>
        <p:nvSpPr>
          <p:cNvPr id="65" name="図プレースホルダー 64">
            <a:extLst>
              <a:ext uri="{FF2B5EF4-FFF2-40B4-BE49-F238E27FC236}">
                <a16:creationId xmlns:a16="http://schemas.microsoft.com/office/drawing/2014/main" id="{735D1D43-EA0A-482F-8800-B05752EB8784}"/>
              </a:ext>
            </a:extLst>
          </p:cNvPr>
          <p:cNvSpPr>
            <a:spLocks noGrp="1"/>
          </p:cNvSpPr>
          <p:nvPr>
            <p:ph type="pic" sz="quarter" idx="28"/>
          </p:nvPr>
        </p:nvSpPr>
        <p:spPr/>
        <p:txBody>
          <a:bodyPr/>
          <a:lstStyle/>
          <a:p>
            <a:endParaRPr lang="ja-JP" altLang="en-US"/>
          </a:p>
        </p:txBody>
      </p:sp>
      <p:sp>
        <p:nvSpPr>
          <p:cNvPr id="66" name="図プレースホルダー 65">
            <a:extLst>
              <a:ext uri="{FF2B5EF4-FFF2-40B4-BE49-F238E27FC236}">
                <a16:creationId xmlns:a16="http://schemas.microsoft.com/office/drawing/2014/main" id="{D8AF92A1-3D03-4EE1-A96D-9A176C3E22BF}"/>
              </a:ext>
            </a:extLst>
          </p:cNvPr>
          <p:cNvSpPr>
            <a:spLocks noGrp="1"/>
          </p:cNvSpPr>
          <p:nvPr>
            <p:ph type="pic" sz="quarter" idx="29"/>
          </p:nvPr>
        </p:nvSpPr>
        <p:spPr/>
        <p:txBody>
          <a:bodyPr/>
          <a:lstStyle/>
          <a:p>
            <a:endParaRPr lang="ja-JP" altLang="en-US"/>
          </a:p>
        </p:txBody>
      </p:sp>
      <p:sp>
        <p:nvSpPr>
          <p:cNvPr id="67" name="図プレースホルダー 66">
            <a:extLst>
              <a:ext uri="{FF2B5EF4-FFF2-40B4-BE49-F238E27FC236}">
                <a16:creationId xmlns:a16="http://schemas.microsoft.com/office/drawing/2014/main" id="{1659D5CE-148E-48C0-92F8-ABBB7EB5A19D}"/>
              </a:ext>
            </a:extLst>
          </p:cNvPr>
          <p:cNvSpPr>
            <a:spLocks noGrp="1"/>
          </p:cNvSpPr>
          <p:nvPr>
            <p:ph type="pic" sz="quarter" idx="30"/>
          </p:nvPr>
        </p:nvSpPr>
        <p:spPr/>
        <p:txBody>
          <a:bodyPr/>
          <a:lstStyle/>
          <a:p>
            <a:endParaRPr lang="ja-JP" altLang="en-US"/>
          </a:p>
        </p:txBody>
      </p:sp>
      <p:sp>
        <p:nvSpPr>
          <p:cNvPr id="77" name="スライド番号プレースホルダー 76">
            <a:extLst>
              <a:ext uri="{FF2B5EF4-FFF2-40B4-BE49-F238E27FC236}">
                <a16:creationId xmlns:a16="http://schemas.microsoft.com/office/drawing/2014/main" id="{E93E2293-2EFF-40D4-9AB9-B89C18EC1B5D}"/>
              </a:ext>
            </a:extLst>
          </p:cNvPr>
          <p:cNvSpPr>
            <a:spLocks noGrp="1"/>
          </p:cNvSpPr>
          <p:nvPr>
            <p:ph type="sldNum" sz="quarter" idx="32"/>
          </p:nvPr>
        </p:nvSpPr>
        <p:spPr/>
        <p:txBody>
          <a:bodyPr/>
          <a:lstStyle/>
          <a:p>
            <a:pPr algn="ctr"/>
            <a:fld id="{752E8C18-5E09-4B72-AA5F-47EFAA729AD3}" type="slidenum">
              <a:rPr lang="ja-JP" altLang="en-US" smtClean="0"/>
              <a:pPr algn="ctr"/>
              <a:t>1</a:t>
            </a:fld>
            <a:endParaRPr lang="ja-JP" altLang="en-US" dirty="0"/>
          </a:p>
        </p:txBody>
      </p:sp>
      <p:sp>
        <p:nvSpPr>
          <p:cNvPr id="69" name="テキスト プレースホルダー 68">
            <a:extLst>
              <a:ext uri="{FF2B5EF4-FFF2-40B4-BE49-F238E27FC236}">
                <a16:creationId xmlns:a16="http://schemas.microsoft.com/office/drawing/2014/main" id="{AB5B1983-5537-4DD0-8AB4-BF4455489D0E}"/>
              </a:ext>
            </a:extLst>
          </p:cNvPr>
          <p:cNvSpPr>
            <a:spLocks noGrp="1"/>
          </p:cNvSpPr>
          <p:nvPr>
            <p:ph type="body" sz="quarter" idx="33"/>
          </p:nvPr>
        </p:nvSpPr>
        <p:spPr/>
        <p:txBody>
          <a:bodyPr/>
          <a:lstStyle/>
          <a:p>
            <a:endParaRPr lang="ja-JP" altLang="en-US"/>
          </a:p>
        </p:txBody>
      </p:sp>
      <p:sp>
        <p:nvSpPr>
          <p:cNvPr id="70" name="テキスト プレースホルダー 69">
            <a:extLst>
              <a:ext uri="{FF2B5EF4-FFF2-40B4-BE49-F238E27FC236}">
                <a16:creationId xmlns:a16="http://schemas.microsoft.com/office/drawing/2014/main" id="{51D8E426-FFB0-43B3-8E65-F91F539CBB65}"/>
              </a:ext>
            </a:extLst>
          </p:cNvPr>
          <p:cNvSpPr>
            <a:spLocks noGrp="1"/>
          </p:cNvSpPr>
          <p:nvPr>
            <p:ph type="body" sz="quarter" idx="34"/>
          </p:nvPr>
        </p:nvSpPr>
        <p:spPr/>
        <p:txBody>
          <a:bodyPr/>
          <a:lstStyle/>
          <a:p>
            <a:endParaRPr lang="ja-JP" altLang="en-US"/>
          </a:p>
        </p:txBody>
      </p:sp>
      <p:sp>
        <p:nvSpPr>
          <p:cNvPr id="71" name="テキスト プレースホルダー 70">
            <a:extLst>
              <a:ext uri="{FF2B5EF4-FFF2-40B4-BE49-F238E27FC236}">
                <a16:creationId xmlns:a16="http://schemas.microsoft.com/office/drawing/2014/main" id="{F23C884B-3265-4D79-97F9-6C9D479133AB}"/>
              </a:ext>
            </a:extLst>
          </p:cNvPr>
          <p:cNvSpPr>
            <a:spLocks noGrp="1"/>
          </p:cNvSpPr>
          <p:nvPr>
            <p:ph type="body" sz="quarter" idx="35"/>
          </p:nvPr>
        </p:nvSpPr>
        <p:spPr/>
        <p:txBody>
          <a:bodyPr/>
          <a:lstStyle/>
          <a:p>
            <a:endParaRPr lang="ja-JP" altLang="en-US"/>
          </a:p>
        </p:txBody>
      </p:sp>
      <p:sp>
        <p:nvSpPr>
          <p:cNvPr id="72" name="テキスト プレースホルダー 71">
            <a:extLst>
              <a:ext uri="{FF2B5EF4-FFF2-40B4-BE49-F238E27FC236}">
                <a16:creationId xmlns:a16="http://schemas.microsoft.com/office/drawing/2014/main" id="{8E37ED26-7A96-4395-9103-4D522CC80C6A}"/>
              </a:ext>
            </a:extLst>
          </p:cNvPr>
          <p:cNvSpPr>
            <a:spLocks noGrp="1"/>
          </p:cNvSpPr>
          <p:nvPr>
            <p:ph type="body" sz="quarter" idx="36"/>
          </p:nvPr>
        </p:nvSpPr>
        <p:spPr/>
        <p:txBody>
          <a:bodyPr/>
          <a:lstStyle/>
          <a:p>
            <a:endParaRPr lang="ja-JP" altLang="en-US"/>
          </a:p>
        </p:txBody>
      </p:sp>
    </p:spTree>
    <p:extLst>
      <p:ext uri="{BB962C8B-B14F-4D97-AF65-F5344CB8AC3E}">
        <p14:creationId xmlns:p14="http://schemas.microsoft.com/office/powerpoint/2010/main" val="197916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プレースホルダー 35">
            <a:extLst>
              <a:ext uri="{FF2B5EF4-FFF2-40B4-BE49-F238E27FC236}">
                <a16:creationId xmlns:a16="http://schemas.microsoft.com/office/drawing/2014/main" id="{F319F254-97B4-4B28-B381-8391727E77C1}"/>
              </a:ext>
            </a:extLst>
          </p:cNvPr>
          <p:cNvSpPr>
            <a:spLocks noGrp="1"/>
          </p:cNvSpPr>
          <p:nvPr>
            <p:ph type="body" sz="quarter" idx="19"/>
          </p:nvPr>
        </p:nvSpPr>
        <p:spPr/>
        <p:txBody>
          <a:bodyPr/>
          <a:lstStyle/>
          <a:p>
            <a:endParaRPr lang="ja-JP" altLang="en-US"/>
          </a:p>
        </p:txBody>
      </p:sp>
      <p:sp>
        <p:nvSpPr>
          <p:cNvPr id="37" name="テキスト プレースホルダー 36">
            <a:extLst>
              <a:ext uri="{FF2B5EF4-FFF2-40B4-BE49-F238E27FC236}">
                <a16:creationId xmlns:a16="http://schemas.microsoft.com/office/drawing/2014/main" id="{1AAA4260-4482-4241-8B01-320B019B4280}"/>
              </a:ext>
            </a:extLst>
          </p:cNvPr>
          <p:cNvSpPr>
            <a:spLocks noGrp="1"/>
          </p:cNvSpPr>
          <p:nvPr>
            <p:ph type="body" sz="quarter" idx="20"/>
          </p:nvPr>
        </p:nvSpPr>
        <p:spPr/>
        <p:txBody>
          <a:bodyPr/>
          <a:lstStyle/>
          <a:p>
            <a:endParaRPr lang="ja-JP" altLang="en-US"/>
          </a:p>
        </p:txBody>
      </p:sp>
      <p:sp>
        <p:nvSpPr>
          <p:cNvPr id="38" name="テキスト プレースホルダー 37">
            <a:extLst>
              <a:ext uri="{FF2B5EF4-FFF2-40B4-BE49-F238E27FC236}">
                <a16:creationId xmlns:a16="http://schemas.microsoft.com/office/drawing/2014/main" id="{235CAE89-A007-4BB1-A84E-A63570816378}"/>
              </a:ext>
            </a:extLst>
          </p:cNvPr>
          <p:cNvSpPr>
            <a:spLocks noGrp="1"/>
          </p:cNvSpPr>
          <p:nvPr>
            <p:ph type="body" sz="quarter" idx="21"/>
          </p:nvPr>
        </p:nvSpPr>
        <p:spPr/>
        <p:txBody>
          <a:bodyPr/>
          <a:lstStyle/>
          <a:p>
            <a:endParaRPr lang="ja-JP" altLang="en-US"/>
          </a:p>
        </p:txBody>
      </p:sp>
      <p:sp>
        <p:nvSpPr>
          <p:cNvPr id="39" name="テキスト プレースホルダー 38">
            <a:extLst>
              <a:ext uri="{FF2B5EF4-FFF2-40B4-BE49-F238E27FC236}">
                <a16:creationId xmlns:a16="http://schemas.microsoft.com/office/drawing/2014/main" id="{6036AAA6-BBA7-46EF-AEEA-0FCBC1770617}"/>
              </a:ext>
            </a:extLst>
          </p:cNvPr>
          <p:cNvSpPr>
            <a:spLocks noGrp="1"/>
          </p:cNvSpPr>
          <p:nvPr>
            <p:ph type="body" sz="quarter" idx="22"/>
          </p:nvPr>
        </p:nvSpPr>
        <p:spPr/>
        <p:txBody>
          <a:bodyPr/>
          <a:lstStyle/>
          <a:p>
            <a:endParaRPr lang="ja-JP" altLang="en-US"/>
          </a:p>
        </p:txBody>
      </p:sp>
      <p:sp>
        <p:nvSpPr>
          <p:cNvPr id="40" name="テキスト プレースホルダー 39">
            <a:extLst>
              <a:ext uri="{FF2B5EF4-FFF2-40B4-BE49-F238E27FC236}">
                <a16:creationId xmlns:a16="http://schemas.microsoft.com/office/drawing/2014/main" id="{5DE7B92B-68F2-49E0-99CA-8A3969F3D2F5}"/>
              </a:ext>
            </a:extLst>
          </p:cNvPr>
          <p:cNvSpPr>
            <a:spLocks noGrp="1"/>
          </p:cNvSpPr>
          <p:nvPr>
            <p:ph type="body" sz="quarter" idx="23"/>
          </p:nvPr>
        </p:nvSpPr>
        <p:spPr/>
        <p:txBody>
          <a:bodyPr/>
          <a:lstStyle/>
          <a:p>
            <a:endParaRPr lang="ja-JP" altLang="en-US"/>
          </a:p>
        </p:txBody>
      </p:sp>
      <p:sp>
        <p:nvSpPr>
          <p:cNvPr id="41" name="テキスト プレースホルダー 40">
            <a:extLst>
              <a:ext uri="{FF2B5EF4-FFF2-40B4-BE49-F238E27FC236}">
                <a16:creationId xmlns:a16="http://schemas.microsoft.com/office/drawing/2014/main" id="{70C4EFEC-E4EC-48C7-97E8-B63321022E21}"/>
              </a:ext>
            </a:extLst>
          </p:cNvPr>
          <p:cNvSpPr>
            <a:spLocks noGrp="1"/>
          </p:cNvSpPr>
          <p:nvPr>
            <p:ph type="body" sz="quarter" idx="24"/>
          </p:nvPr>
        </p:nvSpPr>
        <p:spPr/>
        <p:txBody>
          <a:bodyPr/>
          <a:lstStyle/>
          <a:p>
            <a:endParaRPr lang="ja-JP" altLang="en-US"/>
          </a:p>
        </p:txBody>
      </p:sp>
      <p:sp>
        <p:nvSpPr>
          <p:cNvPr id="42" name="テキスト プレースホルダー 41">
            <a:extLst>
              <a:ext uri="{FF2B5EF4-FFF2-40B4-BE49-F238E27FC236}">
                <a16:creationId xmlns:a16="http://schemas.microsoft.com/office/drawing/2014/main" id="{B7AB2B24-1390-4E44-822E-320F438CDD92}"/>
              </a:ext>
            </a:extLst>
          </p:cNvPr>
          <p:cNvSpPr>
            <a:spLocks noGrp="1"/>
          </p:cNvSpPr>
          <p:nvPr>
            <p:ph type="body" sz="quarter" idx="25"/>
          </p:nvPr>
        </p:nvSpPr>
        <p:spPr/>
        <p:txBody>
          <a:bodyPr/>
          <a:lstStyle/>
          <a:p>
            <a:endParaRPr lang="ja-JP" altLang="en-US"/>
          </a:p>
        </p:txBody>
      </p:sp>
      <p:sp>
        <p:nvSpPr>
          <p:cNvPr id="43" name="テキスト プレースホルダー 42">
            <a:extLst>
              <a:ext uri="{FF2B5EF4-FFF2-40B4-BE49-F238E27FC236}">
                <a16:creationId xmlns:a16="http://schemas.microsoft.com/office/drawing/2014/main" id="{A0405D89-EB2C-438C-94B8-B19DD2A9446D}"/>
              </a:ext>
            </a:extLst>
          </p:cNvPr>
          <p:cNvSpPr>
            <a:spLocks noGrp="1"/>
          </p:cNvSpPr>
          <p:nvPr>
            <p:ph type="body" sz="quarter" idx="26"/>
          </p:nvPr>
        </p:nvSpPr>
        <p:spPr/>
        <p:txBody>
          <a:bodyPr/>
          <a:lstStyle/>
          <a:p>
            <a:endParaRPr lang="ja-JP" altLang="en-US"/>
          </a:p>
        </p:txBody>
      </p:sp>
      <p:sp>
        <p:nvSpPr>
          <p:cNvPr id="44" name="テキスト プレースホルダー 43">
            <a:extLst>
              <a:ext uri="{FF2B5EF4-FFF2-40B4-BE49-F238E27FC236}">
                <a16:creationId xmlns:a16="http://schemas.microsoft.com/office/drawing/2014/main" id="{B5690685-CD96-41A6-89EC-898480F61EAC}"/>
              </a:ext>
            </a:extLst>
          </p:cNvPr>
          <p:cNvSpPr>
            <a:spLocks noGrp="1"/>
          </p:cNvSpPr>
          <p:nvPr>
            <p:ph type="body" sz="quarter" idx="27"/>
          </p:nvPr>
        </p:nvSpPr>
        <p:spPr/>
        <p:txBody>
          <a:bodyPr/>
          <a:lstStyle/>
          <a:p>
            <a:endParaRPr lang="ja-JP" altLang="en-US"/>
          </a:p>
        </p:txBody>
      </p:sp>
      <p:sp>
        <p:nvSpPr>
          <p:cNvPr id="45" name="テキスト プレースホルダー 44">
            <a:extLst>
              <a:ext uri="{FF2B5EF4-FFF2-40B4-BE49-F238E27FC236}">
                <a16:creationId xmlns:a16="http://schemas.microsoft.com/office/drawing/2014/main" id="{DC54BEAB-4922-48CC-9B82-C2F42A38875A}"/>
              </a:ext>
            </a:extLst>
          </p:cNvPr>
          <p:cNvSpPr>
            <a:spLocks noGrp="1"/>
          </p:cNvSpPr>
          <p:nvPr>
            <p:ph type="body" sz="quarter" idx="28"/>
          </p:nvPr>
        </p:nvSpPr>
        <p:spPr/>
        <p:txBody>
          <a:bodyPr/>
          <a:lstStyle/>
          <a:p>
            <a:endParaRPr lang="ja-JP" altLang="en-US"/>
          </a:p>
        </p:txBody>
      </p:sp>
      <p:sp>
        <p:nvSpPr>
          <p:cNvPr id="46" name="テキスト プレースホルダー 45">
            <a:extLst>
              <a:ext uri="{FF2B5EF4-FFF2-40B4-BE49-F238E27FC236}">
                <a16:creationId xmlns:a16="http://schemas.microsoft.com/office/drawing/2014/main" id="{F815C701-DF6B-4049-AB26-656CA4A35887}"/>
              </a:ext>
            </a:extLst>
          </p:cNvPr>
          <p:cNvSpPr>
            <a:spLocks noGrp="1"/>
          </p:cNvSpPr>
          <p:nvPr>
            <p:ph type="body" sz="quarter" idx="29"/>
          </p:nvPr>
        </p:nvSpPr>
        <p:spPr/>
        <p:txBody>
          <a:bodyPr/>
          <a:lstStyle/>
          <a:p>
            <a:endParaRPr lang="ja-JP" altLang="en-US"/>
          </a:p>
        </p:txBody>
      </p:sp>
      <p:sp>
        <p:nvSpPr>
          <p:cNvPr id="47" name="テキスト プレースホルダー 46">
            <a:extLst>
              <a:ext uri="{FF2B5EF4-FFF2-40B4-BE49-F238E27FC236}">
                <a16:creationId xmlns:a16="http://schemas.microsoft.com/office/drawing/2014/main" id="{D4611246-1315-4125-BD0E-29127026E986}"/>
              </a:ext>
            </a:extLst>
          </p:cNvPr>
          <p:cNvSpPr>
            <a:spLocks noGrp="1"/>
          </p:cNvSpPr>
          <p:nvPr>
            <p:ph type="body" sz="quarter" idx="30"/>
          </p:nvPr>
        </p:nvSpPr>
        <p:spPr/>
        <p:txBody>
          <a:bodyPr/>
          <a:lstStyle/>
          <a:p>
            <a:endParaRPr lang="ja-JP" altLang="en-US"/>
          </a:p>
        </p:txBody>
      </p:sp>
      <p:sp>
        <p:nvSpPr>
          <p:cNvPr id="35" name="図プレースホルダー 34">
            <a:extLst>
              <a:ext uri="{FF2B5EF4-FFF2-40B4-BE49-F238E27FC236}">
                <a16:creationId xmlns:a16="http://schemas.microsoft.com/office/drawing/2014/main" id="{98AE1768-CF6D-4B45-925F-BF04F4A0C188}"/>
              </a:ext>
            </a:extLst>
          </p:cNvPr>
          <p:cNvSpPr>
            <a:spLocks noGrp="1"/>
          </p:cNvSpPr>
          <p:nvPr>
            <p:ph type="pic" sz="quarter" idx="10"/>
          </p:nvPr>
        </p:nvSpPr>
        <p:spPr/>
        <p:txBody>
          <a:bodyPr/>
          <a:lstStyle/>
          <a:p>
            <a:endParaRPr lang="ja-JP" altLang="en-US"/>
          </a:p>
        </p:txBody>
      </p:sp>
      <p:sp>
        <p:nvSpPr>
          <p:cNvPr id="48" name="図プレースホルダー 47">
            <a:extLst>
              <a:ext uri="{FF2B5EF4-FFF2-40B4-BE49-F238E27FC236}">
                <a16:creationId xmlns:a16="http://schemas.microsoft.com/office/drawing/2014/main" id="{56ADAA92-1FA6-4BCF-BAFF-E313B8958E41}"/>
              </a:ext>
            </a:extLst>
          </p:cNvPr>
          <p:cNvSpPr>
            <a:spLocks noGrp="1"/>
          </p:cNvSpPr>
          <p:nvPr>
            <p:ph type="pic" sz="quarter" idx="31"/>
          </p:nvPr>
        </p:nvSpPr>
        <p:spPr/>
        <p:txBody>
          <a:bodyPr/>
          <a:lstStyle/>
          <a:p>
            <a:endParaRPr lang="ja-JP" altLang="en-US"/>
          </a:p>
        </p:txBody>
      </p:sp>
      <p:sp>
        <p:nvSpPr>
          <p:cNvPr id="49" name="図プレースホルダー 48">
            <a:extLst>
              <a:ext uri="{FF2B5EF4-FFF2-40B4-BE49-F238E27FC236}">
                <a16:creationId xmlns:a16="http://schemas.microsoft.com/office/drawing/2014/main" id="{0DD224B1-C8EF-48DC-A735-9708532D24C9}"/>
              </a:ext>
            </a:extLst>
          </p:cNvPr>
          <p:cNvSpPr>
            <a:spLocks noGrp="1"/>
          </p:cNvSpPr>
          <p:nvPr>
            <p:ph type="pic" sz="quarter" idx="32"/>
          </p:nvPr>
        </p:nvSpPr>
        <p:spPr/>
        <p:txBody>
          <a:bodyPr/>
          <a:lstStyle/>
          <a:p>
            <a:endParaRPr lang="ja-JP" altLang="en-US"/>
          </a:p>
        </p:txBody>
      </p:sp>
      <p:sp>
        <p:nvSpPr>
          <p:cNvPr id="50" name="図プレースホルダー 49">
            <a:extLst>
              <a:ext uri="{FF2B5EF4-FFF2-40B4-BE49-F238E27FC236}">
                <a16:creationId xmlns:a16="http://schemas.microsoft.com/office/drawing/2014/main" id="{45427184-83C5-4B0C-BF66-ECDF3B0F7B5C}"/>
              </a:ext>
            </a:extLst>
          </p:cNvPr>
          <p:cNvSpPr>
            <a:spLocks noGrp="1"/>
          </p:cNvSpPr>
          <p:nvPr>
            <p:ph type="pic" sz="quarter" idx="33"/>
          </p:nvPr>
        </p:nvSpPr>
        <p:spPr/>
        <p:txBody>
          <a:bodyPr/>
          <a:lstStyle/>
          <a:p>
            <a:endParaRPr lang="ja-JP" altLang="en-US"/>
          </a:p>
        </p:txBody>
      </p:sp>
      <p:sp>
        <p:nvSpPr>
          <p:cNvPr id="51" name="図プレースホルダー 50">
            <a:extLst>
              <a:ext uri="{FF2B5EF4-FFF2-40B4-BE49-F238E27FC236}">
                <a16:creationId xmlns:a16="http://schemas.microsoft.com/office/drawing/2014/main" id="{553D1DED-8536-4B1A-BC26-1CBD13210FA0}"/>
              </a:ext>
            </a:extLst>
          </p:cNvPr>
          <p:cNvSpPr>
            <a:spLocks noGrp="1"/>
          </p:cNvSpPr>
          <p:nvPr>
            <p:ph type="pic" sz="quarter" idx="34"/>
          </p:nvPr>
        </p:nvSpPr>
        <p:spPr/>
        <p:txBody>
          <a:bodyPr/>
          <a:lstStyle/>
          <a:p>
            <a:endParaRPr lang="ja-JP" altLang="en-US"/>
          </a:p>
        </p:txBody>
      </p:sp>
      <p:sp>
        <p:nvSpPr>
          <p:cNvPr id="52" name="図プレースホルダー 51">
            <a:extLst>
              <a:ext uri="{FF2B5EF4-FFF2-40B4-BE49-F238E27FC236}">
                <a16:creationId xmlns:a16="http://schemas.microsoft.com/office/drawing/2014/main" id="{B01C3AF9-C04C-46F9-9DD8-CBCE18664F9A}"/>
              </a:ext>
            </a:extLst>
          </p:cNvPr>
          <p:cNvSpPr>
            <a:spLocks noGrp="1"/>
          </p:cNvSpPr>
          <p:nvPr>
            <p:ph type="pic" sz="quarter" idx="35"/>
          </p:nvPr>
        </p:nvSpPr>
        <p:spPr/>
        <p:txBody>
          <a:bodyPr/>
          <a:lstStyle/>
          <a:p>
            <a:endParaRPr lang="ja-JP" altLang="en-US"/>
          </a:p>
        </p:txBody>
      </p:sp>
      <p:sp>
        <p:nvSpPr>
          <p:cNvPr id="2" name="スライド番号プレースホルダー 1">
            <a:extLst>
              <a:ext uri="{FF2B5EF4-FFF2-40B4-BE49-F238E27FC236}">
                <a16:creationId xmlns:a16="http://schemas.microsoft.com/office/drawing/2014/main" id="{B2D81024-1909-4BEC-93DE-41357F6AFF6E}"/>
              </a:ext>
            </a:extLst>
          </p:cNvPr>
          <p:cNvSpPr>
            <a:spLocks noGrp="1"/>
          </p:cNvSpPr>
          <p:nvPr>
            <p:ph type="sldNum" sz="quarter" idx="4"/>
          </p:nvPr>
        </p:nvSpPr>
        <p:spPr/>
        <p:txBody>
          <a:bodyPr/>
          <a:lstStyle/>
          <a:p>
            <a:pPr algn="ctr"/>
            <a:fld id="{9750F156-C7C0-4B96-BE45-EB633D3AFD39}" type="slidenum">
              <a:rPr lang="ja-JP" altLang="en-US" smtClean="0"/>
              <a:pPr algn="ctr"/>
              <a:t>2</a:t>
            </a:fld>
            <a:endParaRPr lang="ja-JP" altLang="en-US"/>
          </a:p>
        </p:txBody>
      </p:sp>
    </p:spTree>
    <p:extLst>
      <p:ext uri="{BB962C8B-B14F-4D97-AF65-F5344CB8AC3E}">
        <p14:creationId xmlns:p14="http://schemas.microsoft.com/office/powerpoint/2010/main" val="3461867040"/>
      </p:ext>
    </p:extLst>
  </p:cSld>
  <p:clrMapOvr>
    <a:masterClrMapping/>
  </p:clrMapOvr>
</p:sld>
</file>

<file path=ppt/theme/theme1.xml><?xml version="1.0" encoding="utf-8"?>
<a:theme xmlns:a="http://schemas.openxmlformats.org/drawingml/2006/main" name="Office テーマ">
  <a:themeElements>
    <a:clrScheme name="#5B9BD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Words>
  <Application>Microsoft Office PowerPoint</Application>
  <PresentationFormat>A4 210 x 297 mm</PresentationFormat>
  <Paragraphs>2</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2</vt:i4>
      </vt:variant>
    </vt:vector>
  </HeadingPairs>
  <TitlesOfParts>
    <vt:vector size="7" baseType="lpstr">
      <vt:lpstr>游ゴシック</vt:lpstr>
      <vt:lpstr>游ゴシック Light</vt:lpstr>
      <vt:lpstr>Arial</vt:lpstr>
      <vt:lpstr>Office テーマ</vt:lpstr>
      <vt:lpstr>デザインの設定</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2022-03-27T13:44:41Z</dcterms:created>
  <dcterms:modified xsi:type="dcterms:W3CDTF">2026-06-25T06:53:33Z</dcterms:modified>
</cp:coreProperties>
</file>