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1" r:id="rId2"/>
  </p:sldMasterIdLst>
  <p:notesMasterIdLst>
    <p:notesMasterId r:id="rId5"/>
  </p:notesMasterIdLst>
  <p:handoutMasterIdLst>
    <p:handoutMasterId r:id="rId6"/>
  </p:handoutMasterIdLst>
  <p:sldIdLst>
    <p:sldId id="258" r:id="rId3"/>
    <p:sldId id="259" r:id="rId4"/>
  </p:sldIdLst>
  <p:sldSz cx="6858000" cy="9906000" type="A4"/>
  <p:notesSz cx="6737350" cy="98694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C6FF"/>
    <a:srgbClr val="C2EEFF"/>
    <a:srgbClr val="3FAAFA"/>
    <a:srgbClr val="FD8B8B"/>
    <a:srgbClr val="D9E2F3"/>
    <a:srgbClr val="65A5DE"/>
    <a:srgbClr val="EA6F78"/>
    <a:srgbClr val="2F528F"/>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79" autoAdjust="0"/>
    <p:restoredTop sz="96353" autoAdjust="0"/>
  </p:normalViewPr>
  <p:slideViewPr>
    <p:cSldViewPr snapToGrid="0">
      <p:cViewPr>
        <p:scale>
          <a:sx n="150" d="100"/>
          <a:sy n="150" d="100"/>
        </p:scale>
        <p:origin x="1416" y="-499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8" d="100"/>
          <a:sy n="78" d="100"/>
        </p:scale>
        <p:origin x="407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09D2DF4-C108-754B-3CE5-EA63AF9900EB}"/>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BC6A17E4-73B4-D0F8-969B-A792DFD29F3C}"/>
              </a:ext>
            </a:extLst>
          </p:cNvPr>
          <p:cNvSpPr>
            <a:spLocks noGrp="1"/>
          </p:cNvSpPr>
          <p:nvPr>
            <p:ph type="dt" sz="quarter" idx="1"/>
          </p:nvPr>
        </p:nvSpPr>
        <p:spPr>
          <a:xfrm>
            <a:off x="3816350" y="0"/>
            <a:ext cx="2919413" cy="495300"/>
          </a:xfrm>
          <a:prstGeom prst="rect">
            <a:avLst/>
          </a:prstGeom>
        </p:spPr>
        <p:txBody>
          <a:bodyPr vert="horz" lIns="91440" tIns="45720" rIns="91440" bIns="45720" rtlCol="0"/>
          <a:lstStyle>
            <a:lvl1pPr algn="r">
              <a:defRPr sz="1200"/>
            </a:lvl1pPr>
          </a:lstStyle>
          <a:p>
            <a:fld id="{369DEC45-41E2-446F-8924-477C7D90B836}" type="datetimeFigureOut">
              <a:rPr kumimoji="1" lang="ja-JP" altLang="en-US" smtClean="0"/>
              <a:t>2026/6/25</a:t>
            </a:fld>
            <a:endParaRPr kumimoji="1" lang="ja-JP" altLang="en-US"/>
          </a:p>
        </p:txBody>
      </p:sp>
      <p:sp>
        <p:nvSpPr>
          <p:cNvPr id="4" name="フッター プレースホルダー 3">
            <a:extLst>
              <a:ext uri="{FF2B5EF4-FFF2-40B4-BE49-F238E27FC236}">
                <a16:creationId xmlns:a16="http://schemas.microsoft.com/office/drawing/2014/main" id="{3737F75D-3C8F-7461-114C-7651279BC7D9}"/>
              </a:ext>
            </a:extLst>
          </p:cNvPr>
          <p:cNvSpPr>
            <a:spLocks noGrp="1"/>
          </p:cNvSpPr>
          <p:nvPr>
            <p:ph type="ftr" sz="quarter" idx="2"/>
          </p:nvPr>
        </p:nvSpPr>
        <p:spPr>
          <a:xfrm>
            <a:off x="0" y="9374188"/>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B8DB1CEF-E7A7-E359-DD66-AF3C65FAB7AD}"/>
              </a:ext>
            </a:extLst>
          </p:cNvPr>
          <p:cNvSpPr>
            <a:spLocks noGrp="1"/>
          </p:cNvSpPr>
          <p:nvPr>
            <p:ph type="sldNum" sz="quarter" idx="3"/>
          </p:nvPr>
        </p:nvSpPr>
        <p:spPr>
          <a:xfrm>
            <a:off x="3816350" y="9374188"/>
            <a:ext cx="2919413" cy="495300"/>
          </a:xfrm>
          <a:prstGeom prst="rect">
            <a:avLst/>
          </a:prstGeom>
        </p:spPr>
        <p:txBody>
          <a:bodyPr vert="horz" lIns="91440" tIns="45720" rIns="91440" bIns="45720" rtlCol="0" anchor="b"/>
          <a:lstStyle>
            <a:lvl1pPr algn="r">
              <a:defRPr sz="1200"/>
            </a:lvl1pPr>
          </a:lstStyle>
          <a:p>
            <a:fld id="{309C6195-ED62-43FF-B4FE-598600332DA4}" type="slidenum">
              <a:rPr kumimoji="1" lang="ja-JP" altLang="en-US" smtClean="0"/>
              <a:t>‹#›</a:t>
            </a:fld>
            <a:endParaRPr kumimoji="1" lang="ja-JP" altLang="en-US"/>
          </a:p>
        </p:txBody>
      </p:sp>
    </p:spTree>
    <p:extLst>
      <p:ext uri="{BB962C8B-B14F-4D97-AF65-F5344CB8AC3E}">
        <p14:creationId xmlns:p14="http://schemas.microsoft.com/office/powerpoint/2010/main" val="42000479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519" cy="495188"/>
          </a:xfrm>
          <a:prstGeom prst="rect">
            <a:avLst/>
          </a:prstGeom>
        </p:spPr>
        <p:txBody>
          <a:bodyPr vert="horz" lIns="91458" tIns="45729" rIns="91458" bIns="4572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6272" y="1"/>
            <a:ext cx="2919519" cy="495188"/>
          </a:xfrm>
          <a:prstGeom prst="rect">
            <a:avLst/>
          </a:prstGeom>
        </p:spPr>
        <p:txBody>
          <a:bodyPr vert="horz" lIns="91458" tIns="45729" rIns="91458" bIns="45729" rtlCol="0"/>
          <a:lstStyle>
            <a:lvl1pPr algn="r">
              <a:defRPr sz="1200"/>
            </a:lvl1pPr>
          </a:lstStyle>
          <a:p>
            <a:fld id="{393A23D7-E748-4FE2-BB0E-0F984DF70168}" type="datetimeFigureOut">
              <a:rPr kumimoji="1" lang="ja-JP" altLang="en-US" smtClean="0"/>
              <a:t>2026/6/25</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5050" cy="3330575"/>
          </a:xfrm>
          <a:prstGeom prst="rect">
            <a:avLst/>
          </a:prstGeom>
          <a:noFill/>
          <a:ln w="12700">
            <a:solidFill>
              <a:prstClr val="black"/>
            </a:solidFill>
          </a:ln>
        </p:spPr>
        <p:txBody>
          <a:bodyPr vert="horz" lIns="91458" tIns="45729" rIns="91458" bIns="45729" rtlCol="0" anchor="ctr"/>
          <a:lstStyle/>
          <a:p>
            <a:endParaRPr lang="ja-JP" altLang="en-US"/>
          </a:p>
        </p:txBody>
      </p:sp>
      <p:sp>
        <p:nvSpPr>
          <p:cNvPr id="5" name="ノート プレースホルダー 4"/>
          <p:cNvSpPr>
            <a:spLocks noGrp="1"/>
          </p:cNvSpPr>
          <p:nvPr>
            <p:ph type="body" sz="quarter" idx="3"/>
          </p:nvPr>
        </p:nvSpPr>
        <p:spPr>
          <a:xfrm>
            <a:off x="673736" y="4749692"/>
            <a:ext cx="5389880" cy="3886111"/>
          </a:xfrm>
          <a:prstGeom prst="rect">
            <a:avLst/>
          </a:prstGeom>
        </p:spPr>
        <p:txBody>
          <a:bodyPr vert="horz" lIns="91458" tIns="45729" rIns="91458" bIns="4572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4302"/>
            <a:ext cx="2919519" cy="495187"/>
          </a:xfrm>
          <a:prstGeom prst="rect">
            <a:avLst/>
          </a:prstGeom>
        </p:spPr>
        <p:txBody>
          <a:bodyPr vert="horz" lIns="91458" tIns="45729" rIns="91458" bIns="4572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6272" y="9374302"/>
            <a:ext cx="2919519" cy="495187"/>
          </a:xfrm>
          <a:prstGeom prst="rect">
            <a:avLst/>
          </a:prstGeom>
        </p:spPr>
        <p:txBody>
          <a:bodyPr vert="horz" lIns="91458" tIns="45729" rIns="91458" bIns="45729" rtlCol="0" anchor="b"/>
          <a:lstStyle>
            <a:lvl1pPr algn="r">
              <a:defRPr sz="1200"/>
            </a:lvl1pPr>
          </a:lstStyle>
          <a:p>
            <a:fld id="{F8530DC3-9C27-45F7-B461-7023D5DE8E17}" type="slidenum">
              <a:rPr kumimoji="1" lang="ja-JP" altLang="en-US" smtClean="0"/>
              <a:t>‹#›</a:t>
            </a:fld>
            <a:endParaRPr kumimoji="1" lang="ja-JP" altLang="en-US"/>
          </a:p>
        </p:txBody>
      </p:sp>
    </p:spTree>
    <p:extLst>
      <p:ext uri="{BB962C8B-B14F-4D97-AF65-F5344CB8AC3E}">
        <p14:creationId xmlns:p14="http://schemas.microsoft.com/office/powerpoint/2010/main" val="210597146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10" name="図プレースホルダー 9">
            <a:extLst>
              <a:ext uri="{FF2B5EF4-FFF2-40B4-BE49-F238E27FC236}">
                <a16:creationId xmlns:a16="http://schemas.microsoft.com/office/drawing/2014/main" id="{559DDFC8-1767-469B-AB53-F0DCD21D8549}"/>
              </a:ext>
            </a:extLst>
          </p:cNvPr>
          <p:cNvSpPr>
            <a:spLocks noGrp="1"/>
          </p:cNvSpPr>
          <p:nvPr>
            <p:ph type="pic" sz="quarter" idx="10"/>
          </p:nvPr>
        </p:nvSpPr>
        <p:spPr>
          <a:xfrm>
            <a:off x="261215" y="4413503"/>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11" name="テキスト プレースホルダー 2">
            <a:extLst>
              <a:ext uri="{FF2B5EF4-FFF2-40B4-BE49-F238E27FC236}">
                <a16:creationId xmlns:a16="http://schemas.microsoft.com/office/drawing/2014/main" id="{2F8D4B9C-1CF2-439D-A944-274C4A1663AB}"/>
              </a:ext>
            </a:extLst>
          </p:cNvPr>
          <p:cNvSpPr>
            <a:spLocks noGrp="1"/>
          </p:cNvSpPr>
          <p:nvPr>
            <p:ph type="body" sz="quarter" idx="18"/>
          </p:nvPr>
        </p:nvSpPr>
        <p:spPr>
          <a:xfrm>
            <a:off x="1786939" y="2522093"/>
            <a:ext cx="4861383" cy="270000"/>
          </a:xfrm>
          <a:prstGeom prst="rect">
            <a:avLst/>
          </a:prstGeom>
        </p:spPr>
        <p:txBody>
          <a:bodyPr anchor="ctr" anchorCtr="0"/>
          <a:lstStyle>
            <a:lvl1pPr marL="0" indent="0">
              <a:buNone/>
              <a:defRPr sz="1200">
                <a:solidFill>
                  <a:schemeClr val="tx1"/>
                </a:solidFill>
              </a:defRPr>
            </a:lvl1pPr>
          </a:lstStyle>
          <a:p>
            <a:pPr lvl="0"/>
            <a:endParaRPr kumimoji="1" lang="ja-JP" altLang="en-US" dirty="0"/>
          </a:p>
        </p:txBody>
      </p:sp>
      <p:sp>
        <p:nvSpPr>
          <p:cNvPr id="12" name="テキスト プレースホルダー 2">
            <a:extLst>
              <a:ext uri="{FF2B5EF4-FFF2-40B4-BE49-F238E27FC236}">
                <a16:creationId xmlns:a16="http://schemas.microsoft.com/office/drawing/2014/main" id="{3F6227FB-1AD9-4533-96FB-07BE49E22A51}"/>
              </a:ext>
            </a:extLst>
          </p:cNvPr>
          <p:cNvSpPr>
            <a:spLocks noGrp="1"/>
          </p:cNvSpPr>
          <p:nvPr>
            <p:ph type="body" sz="quarter" idx="19"/>
          </p:nvPr>
        </p:nvSpPr>
        <p:spPr>
          <a:xfrm>
            <a:off x="1390650" y="3723961"/>
            <a:ext cx="1995000"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13" name="テキスト プレースホルダー 2">
            <a:extLst>
              <a:ext uri="{FF2B5EF4-FFF2-40B4-BE49-F238E27FC236}">
                <a16:creationId xmlns:a16="http://schemas.microsoft.com/office/drawing/2014/main" id="{FFA29B67-DEFA-4DB4-BEC1-12E22ADC196E}"/>
              </a:ext>
            </a:extLst>
          </p:cNvPr>
          <p:cNvSpPr>
            <a:spLocks noGrp="1"/>
          </p:cNvSpPr>
          <p:nvPr>
            <p:ph type="body" sz="quarter" idx="20"/>
          </p:nvPr>
        </p:nvSpPr>
        <p:spPr>
          <a:xfrm>
            <a:off x="4640619" y="3723961"/>
            <a:ext cx="1995001"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17" name="テキスト プレースホルダー 2">
            <a:extLst>
              <a:ext uri="{FF2B5EF4-FFF2-40B4-BE49-F238E27FC236}">
                <a16:creationId xmlns:a16="http://schemas.microsoft.com/office/drawing/2014/main" id="{7577D806-C5BA-49A8-98E5-4F0494AB58F4}"/>
              </a:ext>
            </a:extLst>
          </p:cNvPr>
          <p:cNvSpPr>
            <a:spLocks noGrp="1"/>
          </p:cNvSpPr>
          <p:nvPr>
            <p:ph type="body" sz="quarter" idx="23"/>
          </p:nvPr>
        </p:nvSpPr>
        <p:spPr>
          <a:xfrm>
            <a:off x="1390649" y="4045608"/>
            <a:ext cx="1995001"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18" name="テキスト プレースホルダー 2">
            <a:extLst>
              <a:ext uri="{FF2B5EF4-FFF2-40B4-BE49-F238E27FC236}">
                <a16:creationId xmlns:a16="http://schemas.microsoft.com/office/drawing/2014/main" id="{5471A392-9CB4-4D58-A531-01CD850FEE1F}"/>
              </a:ext>
            </a:extLst>
          </p:cNvPr>
          <p:cNvSpPr>
            <a:spLocks noGrp="1"/>
          </p:cNvSpPr>
          <p:nvPr>
            <p:ph type="body" sz="quarter" idx="24"/>
          </p:nvPr>
        </p:nvSpPr>
        <p:spPr>
          <a:xfrm>
            <a:off x="4640619" y="4045608"/>
            <a:ext cx="1995002"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7" name="図プレースホルダー 9">
            <a:extLst>
              <a:ext uri="{FF2B5EF4-FFF2-40B4-BE49-F238E27FC236}">
                <a16:creationId xmlns:a16="http://schemas.microsoft.com/office/drawing/2014/main" id="{ABDB4223-D7A0-4E89-B311-83915ECC8F35}"/>
              </a:ext>
            </a:extLst>
          </p:cNvPr>
          <p:cNvSpPr>
            <a:spLocks noGrp="1"/>
          </p:cNvSpPr>
          <p:nvPr>
            <p:ph type="pic" sz="quarter" idx="28"/>
          </p:nvPr>
        </p:nvSpPr>
        <p:spPr>
          <a:xfrm>
            <a:off x="3501022" y="4415863"/>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8" name="図プレースホルダー 9">
            <a:extLst>
              <a:ext uri="{FF2B5EF4-FFF2-40B4-BE49-F238E27FC236}">
                <a16:creationId xmlns:a16="http://schemas.microsoft.com/office/drawing/2014/main" id="{27EB2FE4-BF0A-4F5C-8F51-8AA8A32E066F}"/>
              </a:ext>
            </a:extLst>
          </p:cNvPr>
          <p:cNvSpPr>
            <a:spLocks noGrp="1"/>
          </p:cNvSpPr>
          <p:nvPr>
            <p:ph type="pic" sz="quarter" idx="29"/>
          </p:nvPr>
        </p:nvSpPr>
        <p:spPr>
          <a:xfrm>
            <a:off x="247360" y="7434024"/>
            <a:ext cx="309750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9" name="図プレースホルダー 9">
            <a:extLst>
              <a:ext uri="{FF2B5EF4-FFF2-40B4-BE49-F238E27FC236}">
                <a16:creationId xmlns:a16="http://schemas.microsoft.com/office/drawing/2014/main" id="{3A23EF0B-0740-4F7C-A265-AF13CE7B0A6A}"/>
              </a:ext>
            </a:extLst>
          </p:cNvPr>
          <p:cNvSpPr>
            <a:spLocks noGrp="1"/>
          </p:cNvSpPr>
          <p:nvPr>
            <p:ph type="pic" sz="quarter" idx="30"/>
          </p:nvPr>
        </p:nvSpPr>
        <p:spPr>
          <a:xfrm>
            <a:off x="3511551" y="7436384"/>
            <a:ext cx="3095763" cy="2221200"/>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 name="スライド番号プレースホルダー 1">
            <a:extLst>
              <a:ext uri="{FF2B5EF4-FFF2-40B4-BE49-F238E27FC236}">
                <a16:creationId xmlns:a16="http://schemas.microsoft.com/office/drawing/2014/main" id="{B942DA8E-8E19-47D5-AFB6-48A38DE5ECA8}"/>
              </a:ext>
            </a:extLst>
          </p:cNvPr>
          <p:cNvSpPr>
            <a:spLocks noGrp="1"/>
          </p:cNvSpPr>
          <p:nvPr>
            <p:ph type="sldNum" sz="quarter" idx="32"/>
          </p:nvPr>
        </p:nvSpPr>
        <p:spPr>
          <a:xfrm>
            <a:off x="5304423" y="9774462"/>
            <a:ext cx="1543050" cy="138803"/>
          </a:xfrm>
        </p:spPr>
        <p:txBody>
          <a:bodyPr/>
          <a:lstStyle/>
          <a:p>
            <a:fld id="{752E8C18-5E09-4B72-AA5F-47EFAA729AD3}" type="slidenum">
              <a:rPr kumimoji="1" lang="ja-JP" altLang="en-US" smtClean="0"/>
              <a:t>‹#›</a:t>
            </a:fld>
            <a:endParaRPr kumimoji="1" lang="ja-JP" altLang="en-US" dirty="0"/>
          </a:p>
        </p:txBody>
      </p:sp>
      <p:sp>
        <p:nvSpPr>
          <p:cNvPr id="19" name="テキスト プレースホルダー 2">
            <a:extLst>
              <a:ext uri="{FF2B5EF4-FFF2-40B4-BE49-F238E27FC236}">
                <a16:creationId xmlns:a16="http://schemas.microsoft.com/office/drawing/2014/main" id="{3334C9F2-710B-4943-BDA5-B201A25D3889}"/>
              </a:ext>
            </a:extLst>
          </p:cNvPr>
          <p:cNvSpPr>
            <a:spLocks noGrp="1"/>
          </p:cNvSpPr>
          <p:nvPr>
            <p:ph type="body" sz="quarter" idx="33"/>
          </p:nvPr>
        </p:nvSpPr>
        <p:spPr>
          <a:xfrm>
            <a:off x="1390648" y="6754612"/>
            <a:ext cx="1995057"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2" name="テキスト プレースホルダー 2">
            <a:extLst>
              <a:ext uri="{FF2B5EF4-FFF2-40B4-BE49-F238E27FC236}">
                <a16:creationId xmlns:a16="http://schemas.microsoft.com/office/drawing/2014/main" id="{36C3B8A2-5FAA-4B89-9A1C-1BC8D406C7B9}"/>
              </a:ext>
            </a:extLst>
          </p:cNvPr>
          <p:cNvSpPr>
            <a:spLocks noGrp="1"/>
          </p:cNvSpPr>
          <p:nvPr>
            <p:ph type="body" sz="quarter" idx="34"/>
          </p:nvPr>
        </p:nvSpPr>
        <p:spPr>
          <a:xfrm>
            <a:off x="4640619" y="6754612"/>
            <a:ext cx="1995058"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3" name="テキスト プレースホルダー 2">
            <a:extLst>
              <a:ext uri="{FF2B5EF4-FFF2-40B4-BE49-F238E27FC236}">
                <a16:creationId xmlns:a16="http://schemas.microsoft.com/office/drawing/2014/main" id="{77B3AD93-0A56-49A1-8DC0-020B3C3E7B28}"/>
              </a:ext>
            </a:extLst>
          </p:cNvPr>
          <p:cNvSpPr>
            <a:spLocks noGrp="1"/>
          </p:cNvSpPr>
          <p:nvPr>
            <p:ph type="body" sz="quarter" idx="35"/>
          </p:nvPr>
        </p:nvSpPr>
        <p:spPr>
          <a:xfrm>
            <a:off x="1390647" y="7081021"/>
            <a:ext cx="1995059"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4" name="テキスト プレースホルダー 2">
            <a:extLst>
              <a:ext uri="{FF2B5EF4-FFF2-40B4-BE49-F238E27FC236}">
                <a16:creationId xmlns:a16="http://schemas.microsoft.com/office/drawing/2014/main" id="{205BE36E-3E94-41AE-B187-DCBC31F9C33F}"/>
              </a:ext>
            </a:extLst>
          </p:cNvPr>
          <p:cNvSpPr>
            <a:spLocks noGrp="1"/>
          </p:cNvSpPr>
          <p:nvPr>
            <p:ph type="body" sz="quarter" idx="36"/>
          </p:nvPr>
        </p:nvSpPr>
        <p:spPr>
          <a:xfrm>
            <a:off x="4640617" y="7081021"/>
            <a:ext cx="1995060"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Tree>
    <p:extLst>
      <p:ext uri="{BB962C8B-B14F-4D97-AF65-F5344CB8AC3E}">
        <p14:creationId xmlns:p14="http://schemas.microsoft.com/office/powerpoint/2010/main" val="170876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4" name="テキスト プレースホルダー 2">
            <a:extLst>
              <a:ext uri="{FF2B5EF4-FFF2-40B4-BE49-F238E27FC236}">
                <a16:creationId xmlns:a16="http://schemas.microsoft.com/office/drawing/2014/main" id="{5E33C961-E412-472E-B97D-DE302482A3A5}"/>
              </a:ext>
            </a:extLst>
          </p:cNvPr>
          <p:cNvSpPr>
            <a:spLocks noGrp="1"/>
          </p:cNvSpPr>
          <p:nvPr>
            <p:ph type="body" sz="quarter" idx="19"/>
          </p:nvPr>
        </p:nvSpPr>
        <p:spPr>
          <a:xfrm>
            <a:off x="1384299" y="678919"/>
            <a:ext cx="1997661"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5" name="テキスト プレースホルダー 2">
            <a:extLst>
              <a:ext uri="{FF2B5EF4-FFF2-40B4-BE49-F238E27FC236}">
                <a16:creationId xmlns:a16="http://schemas.microsoft.com/office/drawing/2014/main" id="{CAE4F900-941A-4F30-A944-2D8630135897}"/>
              </a:ext>
            </a:extLst>
          </p:cNvPr>
          <p:cNvSpPr>
            <a:spLocks noGrp="1"/>
          </p:cNvSpPr>
          <p:nvPr>
            <p:ph type="body" sz="quarter" idx="20"/>
          </p:nvPr>
        </p:nvSpPr>
        <p:spPr>
          <a:xfrm>
            <a:off x="4631372" y="678919"/>
            <a:ext cx="1997662"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6" name="テキスト プレースホルダー 2">
            <a:extLst>
              <a:ext uri="{FF2B5EF4-FFF2-40B4-BE49-F238E27FC236}">
                <a16:creationId xmlns:a16="http://schemas.microsoft.com/office/drawing/2014/main" id="{7B6A8ED8-2AC0-49FF-BD00-E2FAD3C63A75}"/>
              </a:ext>
            </a:extLst>
          </p:cNvPr>
          <p:cNvSpPr>
            <a:spLocks noGrp="1"/>
          </p:cNvSpPr>
          <p:nvPr>
            <p:ph type="body" sz="quarter" idx="21"/>
          </p:nvPr>
        </p:nvSpPr>
        <p:spPr>
          <a:xfrm>
            <a:off x="1384297" y="3721883"/>
            <a:ext cx="1997663"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7" name="テキスト プレースホルダー 2">
            <a:extLst>
              <a:ext uri="{FF2B5EF4-FFF2-40B4-BE49-F238E27FC236}">
                <a16:creationId xmlns:a16="http://schemas.microsoft.com/office/drawing/2014/main" id="{51C54DAA-66D2-4F71-B478-305EAAF21DC0}"/>
              </a:ext>
            </a:extLst>
          </p:cNvPr>
          <p:cNvSpPr>
            <a:spLocks noGrp="1"/>
          </p:cNvSpPr>
          <p:nvPr>
            <p:ph type="body" sz="quarter" idx="22"/>
          </p:nvPr>
        </p:nvSpPr>
        <p:spPr>
          <a:xfrm>
            <a:off x="4631370" y="3721883"/>
            <a:ext cx="1997664"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28" name="テキスト プレースホルダー 2">
            <a:extLst>
              <a:ext uri="{FF2B5EF4-FFF2-40B4-BE49-F238E27FC236}">
                <a16:creationId xmlns:a16="http://schemas.microsoft.com/office/drawing/2014/main" id="{EF52C40E-7212-4A19-BC9B-199AFAFBB09B}"/>
              </a:ext>
            </a:extLst>
          </p:cNvPr>
          <p:cNvSpPr>
            <a:spLocks noGrp="1"/>
          </p:cNvSpPr>
          <p:nvPr>
            <p:ph type="body" sz="quarter" idx="23"/>
          </p:nvPr>
        </p:nvSpPr>
        <p:spPr>
          <a:xfrm>
            <a:off x="1384298" y="1012656"/>
            <a:ext cx="1997663"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29" name="テキスト プレースホルダー 2">
            <a:extLst>
              <a:ext uri="{FF2B5EF4-FFF2-40B4-BE49-F238E27FC236}">
                <a16:creationId xmlns:a16="http://schemas.microsoft.com/office/drawing/2014/main" id="{55D8C785-894C-45F5-8FEC-177E9AD5C86B}"/>
              </a:ext>
            </a:extLst>
          </p:cNvPr>
          <p:cNvSpPr>
            <a:spLocks noGrp="1"/>
          </p:cNvSpPr>
          <p:nvPr>
            <p:ph type="body" sz="quarter" idx="24"/>
          </p:nvPr>
        </p:nvSpPr>
        <p:spPr>
          <a:xfrm>
            <a:off x="4631370" y="1011946"/>
            <a:ext cx="1997663"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0" name="テキスト プレースホルダー 2">
            <a:extLst>
              <a:ext uri="{FF2B5EF4-FFF2-40B4-BE49-F238E27FC236}">
                <a16:creationId xmlns:a16="http://schemas.microsoft.com/office/drawing/2014/main" id="{BADDE47C-4F88-492A-ABE3-0E94FB5F7BB9}"/>
              </a:ext>
            </a:extLst>
          </p:cNvPr>
          <p:cNvSpPr>
            <a:spLocks noGrp="1"/>
          </p:cNvSpPr>
          <p:nvPr>
            <p:ph type="body" sz="quarter" idx="25"/>
          </p:nvPr>
        </p:nvSpPr>
        <p:spPr>
          <a:xfrm>
            <a:off x="1384296" y="4034407"/>
            <a:ext cx="1997665"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1" name="テキスト プレースホルダー 2">
            <a:extLst>
              <a:ext uri="{FF2B5EF4-FFF2-40B4-BE49-F238E27FC236}">
                <a16:creationId xmlns:a16="http://schemas.microsoft.com/office/drawing/2014/main" id="{90F43782-5D37-4EC2-83C3-B0D3E2B0CB3D}"/>
              </a:ext>
            </a:extLst>
          </p:cNvPr>
          <p:cNvSpPr>
            <a:spLocks noGrp="1"/>
          </p:cNvSpPr>
          <p:nvPr>
            <p:ph type="body" sz="quarter" idx="26"/>
          </p:nvPr>
        </p:nvSpPr>
        <p:spPr>
          <a:xfrm>
            <a:off x="4631368" y="4034407"/>
            <a:ext cx="1997666"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2" name="テキスト プレースホルダー 2">
            <a:extLst>
              <a:ext uri="{FF2B5EF4-FFF2-40B4-BE49-F238E27FC236}">
                <a16:creationId xmlns:a16="http://schemas.microsoft.com/office/drawing/2014/main" id="{643BD481-419E-42ED-87B5-E3611118AA0F}"/>
              </a:ext>
            </a:extLst>
          </p:cNvPr>
          <p:cNvSpPr>
            <a:spLocks noGrp="1"/>
          </p:cNvSpPr>
          <p:nvPr>
            <p:ph type="body" sz="quarter" idx="27"/>
          </p:nvPr>
        </p:nvSpPr>
        <p:spPr>
          <a:xfrm>
            <a:off x="1384295" y="6747268"/>
            <a:ext cx="1997665"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33" name="テキスト プレースホルダー 2">
            <a:extLst>
              <a:ext uri="{FF2B5EF4-FFF2-40B4-BE49-F238E27FC236}">
                <a16:creationId xmlns:a16="http://schemas.microsoft.com/office/drawing/2014/main" id="{5622A322-A7A4-4EF7-A76C-A35780E99804}"/>
              </a:ext>
            </a:extLst>
          </p:cNvPr>
          <p:cNvSpPr>
            <a:spLocks noGrp="1"/>
          </p:cNvSpPr>
          <p:nvPr>
            <p:ph type="body" sz="quarter" idx="28"/>
          </p:nvPr>
        </p:nvSpPr>
        <p:spPr>
          <a:xfrm>
            <a:off x="4631368" y="6747268"/>
            <a:ext cx="1997666" cy="252000"/>
          </a:xfrm>
          <a:prstGeom prst="rect">
            <a:avLst/>
          </a:prstGeom>
        </p:spPr>
        <p:txBody>
          <a:bodyPr lIns="72000" tIns="36000" rIns="72000" bIns="36000" anchor="ctr" anchorCtr="1"/>
          <a:lstStyle>
            <a:lvl1pPr marL="0" indent="0">
              <a:buNone/>
              <a:defRPr sz="1200">
                <a:solidFill>
                  <a:schemeClr val="tx1"/>
                </a:solidFill>
              </a:defRPr>
            </a:lvl1pPr>
          </a:lstStyle>
          <a:p>
            <a:pPr lvl="0"/>
            <a:endParaRPr kumimoji="1" lang="ja-JP" altLang="en-US" dirty="0"/>
          </a:p>
        </p:txBody>
      </p:sp>
      <p:sp>
        <p:nvSpPr>
          <p:cNvPr id="34" name="テキスト プレースホルダー 2">
            <a:extLst>
              <a:ext uri="{FF2B5EF4-FFF2-40B4-BE49-F238E27FC236}">
                <a16:creationId xmlns:a16="http://schemas.microsoft.com/office/drawing/2014/main" id="{44FF5F9E-D1C9-4889-989E-C0EF7B020B02}"/>
              </a:ext>
            </a:extLst>
          </p:cNvPr>
          <p:cNvSpPr>
            <a:spLocks noGrp="1"/>
          </p:cNvSpPr>
          <p:nvPr>
            <p:ph type="body" sz="quarter" idx="29"/>
          </p:nvPr>
        </p:nvSpPr>
        <p:spPr>
          <a:xfrm>
            <a:off x="1384294" y="7071070"/>
            <a:ext cx="1997667"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35" name="テキスト プレースホルダー 2">
            <a:extLst>
              <a:ext uri="{FF2B5EF4-FFF2-40B4-BE49-F238E27FC236}">
                <a16:creationId xmlns:a16="http://schemas.microsoft.com/office/drawing/2014/main" id="{15F4F629-B9B6-4065-9320-2BB000EA31D1}"/>
              </a:ext>
            </a:extLst>
          </p:cNvPr>
          <p:cNvSpPr>
            <a:spLocks noGrp="1"/>
          </p:cNvSpPr>
          <p:nvPr>
            <p:ph type="body" sz="quarter" idx="30"/>
          </p:nvPr>
        </p:nvSpPr>
        <p:spPr>
          <a:xfrm>
            <a:off x="4631366" y="7071070"/>
            <a:ext cx="1997668" cy="252000"/>
          </a:xfrm>
          <a:prstGeom prst="rect">
            <a:avLst/>
          </a:prstGeom>
        </p:spPr>
        <p:txBody>
          <a:bodyPr lIns="72000" tIns="36000" rIns="72000" bIns="36000" anchor="ctr" anchorCtr="0"/>
          <a:lstStyle>
            <a:lvl1pPr marL="0" indent="0">
              <a:buNone/>
              <a:defRPr sz="1200">
                <a:solidFill>
                  <a:schemeClr val="tx1"/>
                </a:solidFill>
              </a:defRPr>
            </a:lvl1pPr>
          </a:lstStyle>
          <a:p>
            <a:pPr lvl="0"/>
            <a:endParaRPr kumimoji="1" lang="ja-JP" altLang="en-US" dirty="0"/>
          </a:p>
        </p:txBody>
      </p:sp>
      <p:sp>
        <p:nvSpPr>
          <p:cNvPr id="42" name="図プレースホルダー 9">
            <a:extLst>
              <a:ext uri="{FF2B5EF4-FFF2-40B4-BE49-F238E27FC236}">
                <a16:creationId xmlns:a16="http://schemas.microsoft.com/office/drawing/2014/main" id="{4BFE1DA6-8A91-464E-9AA1-DD8F9942398E}"/>
              </a:ext>
            </a:extLst>
          </p:cNvPr>
          <p:cNvSpPr>
            <a:spLocks noGrp="1"/>
          </p:cNvSpPr>
          <p:nvPr>
            <p:ph type="pic" sz="quarter" idx="10"/>
          </p:nvPr>
        </p:nvSpPr>
        <p:spPr>
          <a:xfrm>
            <a:off x="275070" y="4397721"/>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3" name="図プレースホルダー 9">
            <a:extLst>
              <a:ext uri="{FF2B5EF4-FFF2-40B4-BE49-F238E27FC236}">
                <a16:creationId xmlns:a16="http://schemas.microsoft.com/office/drawing/2014/main" id="{6BEB519F-D912-4996-9203-43FD19E8574F}"/>
              </a:ext>
            </a:extLst>
          </p:cNvPr>
          <p:cNvSpPr>
            <a:spLocks noGrp="1"/>
          </p:cNvSpPr>
          <p:nvPr>
            <p:ph type="pic" sz="quarter" idx="31"/>
          </p:nvPr>
        </p:nvSpPr>
        <p:spPr>
          <a:xfrm>
            <a:off x="3514877" y="4400081"/>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4" name="図プレースホルダー 9">
            <a:extLst>
              <a:ext uri="{FF2B5EF4-FFF2-40B4-BE49-F238E27FC236}">
                <a16:creationId xmlns:a16="http://schemas.microsoft.com/office/drawing/2014/main" id="{B8989FDD-8827-4066-9D2F-CD40865A2461}"/>
              </a:ext>
            </a:extLst>
          </p:cNvPr>
          <p:cNvSpPr>
            <a:spLocks noGrp="1"/>
          </p:cNvSpPr>
          <p:nvPr>
            <p:ph type="pic" sz="quarter" idx="32"/>
          </p:nvPr>
        </p:nvSpPr>
        <p:spPr>
          <a:xfrm>
            <a:off x="261215" y="7418242"/>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45" name="図プレースホルダー 9">
            <a:extLst>
              <a:ext uri="{FF2B5EF4-FFF2-40B4-BE49-F238E27FC236}">
                <a16:creationId xmlns:a16="http://schemas.microsoft.com/office/drawing/2014/main" id="{2F6FF1DD-FC89-424A-B496-917AD48278B3}"/>
              </a:ext>
            </a:extLst>
          </p:cNvPr>
          <p:cNvSpPr>
            <a:spLocks noGrp="1"/>
          </p:cNvSpPr>
          <p:nvPr>
            <p:ph type="pic" sz="quarter" idx="33"/>
          </p:nvPr>
        </p:nvSpPr>
        <p:spPr>
          <a:xfrm>
            <a:off x="3501022" y="7420602"/>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ja-JP" altLang="en-US" dirty="0"/>
          </a:p>
        </p:txBody>
      </p:sp>
      <p:sp>
        <p:nvSpPr>
          <p:cNvPr id="48" name="図プレースホルダー 9">
            <a:extLst>
              <a:ext uri="{FF2B5EF4-FFF2-40B4-BE49-F238E27FC236}">
                <a16:creationId xmlns:a16="http://schemas.microsoft.com/office/drawing/2014/main" id="{221306D5-9B10-49A5-8044-6F6C5EFF191B}"/>
              </a:ext>
            </a:extLst>
          </p:cNvPr>
          <p:cNvSpPr>
            <a:spLocks noGrp="1"/>
          </p:cNvSpPr>
          <p:nvPr>
            <p:ph type="pic" sz="quarter" idx="34"/>
          </p:nvPr>
        </p:nvSpPr>
        <p:spPr>
          <a:xfrm>
            <a:off x="261215" y="1391055"/>
            <a:ext cx="3097503" cy="2219961"/>
          </a:xfrm>
          <a:prstGeom prst="rect">
            <a:avLst/>
          </a:prstGeom>
        </p:spPr>
        <p:txBody>
          <a:bodyPr anchor="t" anchorCtr="0"/>
          <a:lstStyle>
            <a:lvl1pPr marL="0" indent="0" algn="ctr">
              <a:lnSpc>
                <a:spcPct val="100000"/>
              </a:lnSpc>
              <a:buFontTx/>
              <a:buNone/>
              <a:defRPr sz="1400">
                <a:solidFill>
                  <a:schemeClr val="bg1">
                    <a:lumMod val="50000"/>
                  </a:schemeClr>
                </a:solidFill>
                <a:latin typeface="+mn-lt"/>
              </a:defRPr>
            </a:lvl1pPr>
          </a:lstStyle>
          <a:p>
            <a:endParaRPr kumimoji="1" lang="en-US" altLang="ja-JP" dirty="0"/>
          </a:p>
        </p:txBody>
      </p:sp>
      <p:sp>
        <p:nvSpPr>
          <p:cNvPr id="49" name="図プレースホルダー 9">
            <a:extLst>
              <a:ext uri="{FF2B5EF4-FFF2-40B4-BE49-F238E27FC236}">
                <a16:creationId xmlns:a16="http://schemas.microsoft.com/office/drawing/2014/main" id="{FAD7F157-59A9-490E-8325-B509155E5AEC}"/>
              </a:ext>
            </a:extLst>
          </p:cNvPr>
          <p:cNvSpPr>
            <a:spLocks noGrp="1"/>
          </p:cNvSpPr>
          <p:nvPr>
            <p:ph type="pic" sz="quarter" idx="35"/>
          </p:nvPr>
        </p:nvSpPr>
        <p:spPr>
          <a:xfrm>
            <a:off x="3501022" y="1393415"/>
            <a:ext cx="3095763" cy="2219961"/>
          </a:xfrm>
          <a:prstGeom prst="rect">
            <a:avLst/>
          </a:prstGeom>
        </p:spPr>
        <p:txBody>
          <a:bodyPr anchor="t" anchorCtr="0"/>
          <a:lstStyle>
            <a:lvl1pPr marL="0" indent="0" algn="ctr">
              <a:lnSpc>
                <a:spcPct val="100000"/>
              </a:lnSpc>
              <a:buFontTx/>
              <a:buNone/>
              <a:defRPr sz="1400">
                <a:solidFill>
                  <a:schemeClr val="bg1">
                    <a:lumMod val="50000"/>
                  </a:schemeClr>
                </a:solidFill>
              </a:defRPr>
            </a:lvl1pPr>
          </a:lstStyle>
          <a:p>
            <a:endParaRPr kumimoji="1" lang="en-US" altLang="ja-JP" dirty="0"/>
          </a:p>
        </p:txBody>
      </p:sp>
      <p:sp>
        <p:nvSpPr>
          <p:cNvPr id="21" name="スライド番号プレースホルダー 2">
            <a:extLst>
              <a:ext uri="{FF2B5EF4-FFF2-40B4-BE49-F238E27FC236}">
                <a16:creationId xmlns:a16="http://schemas.microsoft.com/office/drawing/2014/main" id="{F6C6EA40-6024-466D-A91D-43180CD6CAAD}"/>
              </a:ext>
            </a:extLst>
          </p:cNvPr>
          <p:cNvSpPr>
            <a:spLocks noGrp="1"/>
          </p:cNvSpPr>
          <p:nvPr>
            <p:ph type="sldNum" sz="quarter" idx="4"/>
          </p:nvPr>
        </p:nvSpPr>
        <p:spPr>
          <a:xfrm>
            <a:off x="5314950" y="9774881"/>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Tree>
    <p:extLst>
      <p:ext uri="{BB962C8B-B14F-4D97-AF65-F5344CB8AC3E}">
        <p14:creationId xmlns:p14="http://schemas.microsoft.com/office/powerpoint/2010/main" val="313435485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テキスト ボックス 28">
            <a:extLst>
              <a:ext uri="{FF2B5EF4-FFF2-40B4-BE49-F238E27FC236}">
                <a16:creationId xmlns:a16="http://schemas.microsoft.com/office/drawing/2014/main" id="{629E9F02-AA35-4F95-A170-0BE0F15C8BAF}"/>
              </a:ext>
            </a:extLst>
          </p:cNvPr>
          <p:cNvSpPr txBox="1"/>
          <p:nvPr userDrawn="1"/>
        </p:nvSpPr>
        <p:spPr>
          <a:xfrm>
            <a:off x="74763" y="10450"/>
            <a:ext cx="3248532"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sp>
        <p:nvSpPr>
          <p:cNvPr id="32" name="正方形/長方形 31">
            <a:extLst>
              <a:ext uri="{FF2B5EF4-FFF2-40B4-BE49-F238E27FC236}">
                <a16:creationId xmlns:a16="http://schemas.microsoft.com/office/drawing/2014/main" id="{B29EC1FD-2344-437E-8BFA-77D1107E970E}"/>
              </a:ext>
            </a:extLst>
          </p:cNvPr>
          <p:cNvSpPr/>
          <p:nvPr userDrawn="1"/>
        </p:nvSpPr>
        <p:spPr>
          <a:xfrm>
            <a:off x="180453" y="898872"/>
            <a:ext cx="6497062" cy="224528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9"/>
          <p:cNvGrpSpPr/>
          <p:nvPr userDrawn="1"/>
        </p:nvGrpSpPr>
        <p:grpSpPr>
          <a:xfrm>
            <a:off x="179233" y="2820159"/>
            <a:ext cx="6497042" cy="324001"/>
            <a:chOff x="180443" y="1086989"/>
            <a:chExt cx="6497042" cy="324001"/>
          </a:xfrm>
        </p:grpSpPr>
        <p:sp>
          <p:nvSpPr>
            <p:cNvPr id="14" name="正方形/長方形 13">
              <a:extLst>
                <a:ext uri="{FF2B5EF4-FFF2-40B4-BE49-F238E27FC236}">
                  <a16:creationId xmlns:a16="http://schemas.microsoft.com/office/drawing/2014/main" id="{339EEF4C-6CAC-4487-9DA6-AA4B3F4FF52E}"/>
                </a:ext>
              </a:extLst>
            </p:cNvPr>
            <p:cNvSpPr/>
            <p:nvPr userDrawn="1"/>
          </p:nvSpPr>
          <p:spPr>
            <a:xfrm>
              <a:off x="180443" y="1086990"/>
              <a:ext cx="4049038"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対象リフォーム工事</a:t>
              </a:r>
              <a:endParaRPr kumimoji="1" lang="ja-JP" altLang="en-US" sz="1400" b="1" dirty="0">
                <a:solidFill>
                  <a:schemeClr val="bg1"/>
                </a:solidFill>
              </a:endParaRPr>
            </a:p>
          </p:txBody>
        </p:sp>
        <p:sp>
          <p:nvSpPr>
            <p:cNvPr id="63" name="正方形/長方形 62">
              <a:extLst>
                <a:ext uri="{FF2B5EF4-FFF2-40B4-BE49-F238E27FC236}">
                  <a16:creationId xmlns:a16="http://schemas.microsoft.com/office/drawing/2014/main" id="{94D9F844-0E7A-4DF6-A2A0-ECABFE451A02}"/>
                </a:ext>
              </a:extLst>
            </p:cNvPr>
            <p:cNvSpPr/>
            <p:nvPr userDrawn="1"/>
          </p:nvSpPr>
          <p:spPr>
            <a:xfrm>
              <a:off x="4229481" y="1086989"/>
              <a:ext cx="2448004"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a:solidFill>
                    <a:schemeClr val="tx1"/>
                  </a:solidFill>
                </a:rPr>
                <a:t>開口部</a:t>
              </a:r>
              <a:endParaRPr kumimoji="1" lang="en-US" altLang="ja-JP" sz="1200" dirty="0">
                <a:solidFill>
                  <a:schemeClr val="tx1"/>
                </a:solidFill>
              </a:endParaRPr>
            </a:p>
          </p:txBody>
        </p:sp>
      </p:grpSp>
      <p:sp>
        <p:nvSpPr>
          <p:cNvPr id="3"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74881"/>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sp>
        <p:nvSpPr>
          <p:cNvPr id="5" name="テキスト ボックス 4">
            <a:extLst>
              <a:ext uri="{FF2B5EF4-FFF2-40B4-BE49-F238E27FC236}">
                <a16:creationId xmlns:a16="http://schemas.microsoft.com/office/drawing/2014/main" id="{4F5AC51D-82A5-447C-A5E2-5A70C5956A93}"/>
              </a:ext>
            </a:extLst>
          </p:cNvPr>
          <p:cNvSpPr txBox="1"/>
          <p:nvPr userDrawn="1"/>
        </p:nvSpPr>
        <p:spPr>
          <a:xfrm>
            <a:off x="192415" y="1027509"/>
            <a:ext cx="6491779" cy="1367747"/>
          </a:xfrm>
          <a:prstGeom prst="rect">
            <a:avLst/>
          </a:prstGeom>
          <a:noFill/>
        </p:spPr>
        <p:txBody>
          <a:bodyPr wrap="square" rtlCol="0">
            <a:spAutoFit/>
          </a:bodyPr>
          <a:lstStyle/>
          <a:p>
            <a:pPr>
              <a:lnSpc>
                <a:spcPct val="150000"/>
              </a:lnSpc>
            </a:pPr>
            <a:r>
              <a:rPr kumimoji="1" lang="ja-JP" altLang="en-US" sz="800" dirty="0">
                <a:solidFill>
                  <a:schemeClr val="tx1"/>
                </a:solidFill>
              </a:rPr>
              <a:t>・補助事業ポータルではリフォーム工事ごと、工程（工事前・工事後）別に写真を提出（アップロード）する必要があります。</a:t>
            </a:r>
          </a:p>
          <a:p>
            <a:pPr>
              <a:lnSpc>
                <a:spcPct val="150000"/>
              </a:lnSpc>
            </a:pPr>
            <a:r>
              <a:rPr kumimoji="1" lang="ja-JP" altLang="en-US" sz="800" dirty="0">
                <a:solidFill>
                  <a:schemeClr val="tx1"/>
                </a:solidFill>
              </a:rPr>
              <a:t>　住戸ごと、工程別にファイルを分けて作成し、</a:t>
            </a:r>
            <a:r>
              <a:rPr kumimoji="1" lang="en-US" altLang="ja-JP" sz="800" dirty="0">
                <a:solidFill>
                  <a:schemeClr val="tx1"/>
                </a:solidFill>
              </a:rPr>
              <a:t>PDF</a:t>
            </a:r>
            <a:r>
              <a:rPr kumimoji="1" lang="ja-JP" altLang="en-US" sz="800" dirty="0">
                <a:solidFill>
                  <a:schemeClr val="tx1"/>
                </a:solidFill>
              </a:rPr>
              <a:t>ファイルに保存した上でアップロードしてください。</a:t>
            </a:r>
            <a:endParaRPr kumimoji="1" lang="en-US" altLang="ja-JP" sz="800" dirty="0">
              <a:solidFill>
                <a:schemeClr val="tx1"/>
              </a:solidFill>
            </a:endParaRPr>
          </a:p>
          <a:p>
            <a:pPr>
              <a:lnSpc>
                <a:spcPct val="150000"/>
              </a:lnSpc>
            </a:pPr>
            <a:r>
              <a:rPr kumimoji="1" lang="ja-JP" altLang="en-US" sz="800" dirty="0">
                <a:solidFill>
                  <a:schemeClr val="tx1"/>
                </a:solidFill>
              </a:rPr>
              <a:t>・</a:t>
            </a:r>
            <a:r>
              <a:rPr kumimoji="1" lang="en-US" altLang="ja-JP" sz="800" dirty="0">
                <a:solidFill>
                  <a:schemeClr val="tx1"/>
                </a:solidFill>
              </a:rPr>
              <a:t>1</a:t>
            </a:r>
            <a:r>
              <a:rPr kumimoji="1" lang="ja-JP" altLang="en-US" sz="800" dirty="0">
                <a:solidFill>
                  <a:schemeClr val="tx1"/>
                </a:solidFill>
              </a:rPr>
              <a:t>ファイルあたり</a:t>
            </a:r>
            <a:r>
              <a:rPr kumimoji="1" lang="en-US" altLang="ja-JP" sz="800" dirty="0">
                <a:solidFill>
                  <a:schemeClr val="tx1"/>
                </a:solidFill>
              </a:rPr>
              <a:t>5MB</a:t>
            </a:r>
            <a:r>
              <a:rPr kumimoji="1" lang="ja-JP" altLang="en-US" sz="800" dirty="0">
                <a:solidFill>
                  <a:schemeClr val="tx1"/>
                </a:solidFill>
              </a:rPr>
              <a:t>以下にしてください。</a:t>
            </a:r>
            <a:endParaRPr kumimoji="1" lang="en-US" altLang="ja-JP" sz="800" dirty="0">
              <a:solidFill>
                <a:schemeClr val="tx1"/>
              </a:solidFill>
            </a:endParaRPr>
          </a:p>
          <a:p>
            <a:pPr>
              <a:lnSpc>
                <a:spcPct val="150000"/>
              </a:lnSpc>
            </a:pPr>
            <a:r>
              <a:rPr kumimoji="1" lang="ja-JP" altLang="en-US" sz="800" dirty="0">
                <a:solidFill>
                  <a:schemeClr val="tx1"/>
                </a:solidFill>
              </a:rPr>
              <a:t>　</a:t>
            </a:r>
            <a:r>
              <a:rPr kumimoji="1" lang="en-US" altLang="ja-JP" sz="800" dirty="0">
                <a:solidFill>
                  <a:schemeClr val="tx1"/>
                </a:solidFill>
              </a:rPr>
              <a:t>1</a:t>
            </a:r>
            <a:r>
              <a:rPr kumimoji="1" lang="ja-JP" altLang="en-US" sz="800" dirty="0">
                <a:solidFill>
                  <a:schemeClr val="tx1"/>
                </a:solidFill>
              </a:rPr>
              <a:t>ファイルで</a:t>
            </a:r>
            <a:r>
              <a:rPr kumimoji="1" lang="en-US" altLang="ja-JP" sz="800" dirty="0">
                <a:solidFill>
                  <a:schemeClr val="tx1"/>
                </a:solidFill>
              </a:rPr>
              <a:t>5MB</a:t>
            </a:r>
            <a:r>
              <a:rPr kumimoji="1" lang="ja-JP" altLang="en-US" sz="800" dirty="0">
                <a:solidFill>
                  <a:schemeClr val="tx1"/>
                </a:solidFill>
              </a:rPr>
              <a:t>を超える場合または写真が</a:t>
            </a:r>
            <a:r>
              <a:rPr kumimoji="1" lang="en-US" altLang="ja-JP" sz="800" dirty="0">
                <a:solidFill>
                  <a:schemeClr val="tx1"/>
                </a:solidFill>
              </a:rPr>
              <a:t>10</a:t>
            </a:r>
            <a:r>
              <a:rPr kumimoji="1" lang="ja-JP" altLang="en-US" sz="800" dirty="0">
                <a:solidFill>
                  <a:schemeClr val="tx1"/>
                </a:solidFill>
              </a:rPr>
              <a:t>枚を超える場合は、ファイルを分けてください。</a:t>
            </a:r>
          </a:p>
          <a:p>
            <a:pPr>
              <a:lnSpc>
                <a:spcPct val="150000"/>
              </a:lnSpc>
            </a:pPr>
            <a:r>
              <a:rPr kumimoji="1" lang="ja-JP" altLang="en-US" sz="800" dirty="0">
                <a:solidFill>
                  <a:schemeClr val="tx1"/>
                </a:solidFill>
              </a:rPr>
              <a:t>・どの部位の写真か分かるように入力してください。</a:t>
            </a:r>
            <a:endParaRPr kumimoji="1" lang="en-US" altLang="ja-JP" sz="800" dirty="0">
              <a:solidFill>
                <a:schemeClr val="tx1"/>
              </a:solidFill>
            </a:endParaRPr>
          </a:p>
          <a:p>
            <a:pPr>
              <a:lnSpc>
                <a:spcPct val="150000"/>
              </a:lnSpc>
            </a:pPr>
            <a:endParaRPr kumimoji="1" lang="en-US" altLang="ja-JP" sz="800" dirty="0">
              <a:solidFill>
                <a:schemeClr val="tx1"/>
              </a:solidFill>
            </a:endParaRPr>
          </a:p>
          <a:p>
            <a:pPr>
              <a:lnSpc>
                <a:spcPct val="150000"/>
              </a:lnSpc>
            </a:pPr>
            <a:r>
              <a:rPr kumimoji="1" lang="ja-JP" altLang="en-US" sz="800" dirty="0">
                <a:solidFill>
                  <a:schemeClr val="tx1"/>
                </a:solidFill>
              </a:rPr>
              <a:t>・同一箇所の工事前後写真は、</a:t>
            </a:r>
            <a:r>
              <a:rPr kumimoji="1" lang="ja-JP" altLang="en-US" sz="800" b="1" dirty="0">
                <a:solidFill>
                  <a:srgbClr val="FF0000"/>
                </a:solidFill>
              </a:rPr>
              <a:t>工事前と工事後でボックスの番号が一致するように貼り付けてください。</a:t>
            </a:r>
          </a:p>
        </p:txBody>
      </p:sp>
      <p:grpSp>
        <p:nvGrpSpPr>
          <p:cNvPr id="7" name="グループ化 6"/>
          <p:cNvGrpSpPr/>
          <p:nvPr userDrawn="1"/>
        </p:nvGrpSpPr>
        <p:grpSpPr>
          <a:xfrm>
            <a:off x="177531" y="242606"/>
            <a:ext cx="6499984" cy="360000"/>
            <a:chOff x="177531" y="242606"/>
            <a:chExt cx="6499984" cy="360000"/>
          </a:xfrm>
        </p:grpSpPr>
        <p:sp>
          <p:nvSpPr>
            <p:cNvPr id="9" name="正方形/長方形 8">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B5C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1" dirty="0">
                  <a:solidFill>
                    <a:schemeClr val="tx1"/>
                  </a:solidFill>
                  <a:effectLst/>
                  <a:ea typeface="游ゴシック Light" panose="020B0300000000000000" pitchFamily="50" charset="-128"/>
                  <a:cs typeface="Times New Roman" panose="02020603050405020304" pitchFamily="18" charset="0"/>
                </a:rPr>
                <a:t>工事</a:t>
              </a:r>
              <a:r>
                <a:rPr lang="ja-JP" altLang="ja-JP" sz="1600" b="1" dirty="0">
                  <a:solidFill>
                    <a:schemeClr val="tx1"/>
                  </a:solidFill>
                  <a:effectLst/>
                  <a:ea typeface="游ゴシック Light" panose="020B0300000000000000" pitchFamily="50" charset="-128"/>
                  <a:cs typeface="Times New Roman" panose="02020603050405020304" pitchFamily="18" charset="0"/>
                </a:rPr>
                <a:t>【前】</a:t>
              </a:r>
              <a:r>
                <a:rPr lang="ja-JP" altLang="ja-JP" sz="1200" b="1" dirty="0">
                  <a:solidFill>
                    <a:schemeClr val="tx1"/>
                  </a:solidFill>
                  <a:effectLst/>
                  <a:ea typeface="游ゴシック Light" panose="020B0300000000000000" pitchFamily="50" charset="-128"/>
                  <a:cs typeface="Times New Roman" panose="02020603050405020304" pitchFamily="18" charset="0"/>
                </a:rPr>
                <a:t>用</a:t>
              </a:r>
              <a:endParaRPr kumimoji="1" lang="ja-JP" altLang="en-US" sz="1200" b="1" u="sng" dirty="0">
                <a:solidFill>
                  <a:schemeClr val="tx1"/>
                </a:solidFill>
              </a:endParaRPr>
            </a:p>
          </p:txBody>
        </p:sp>
        <p:sp>
          <p:nvSpPr>
            <p:cNvPr id="41" name="正方形/長方形 4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tx1"/>
                  </a:solidFill>
                  <a:latin typeface="+mn-lt"/>
                </a:rPr>
                <a:t>工　事　写　真　台　紙</a:t>
              </a:r>
            </a:p>
          </p:txBody>
        </p:sp>
        <p:sp>
          <p:nvSpPr>
            <p:cNvPr id="42" name="正方形/長方形 4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B5C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游ゴシック Light" panose="020B0300000000000000" pitchFamily="50" charset="-128"/>
                  <a:ea typeface="游ゴシック Light" panose="020B0300000000000000" pitchFamily="50" charset="-128"/>
                </a:rPr>
                <a:t>一括申請用</a:t>
              </a:r>
            </a:p>
          </p:txBody>
        </p:sp>
      </p:grpSp>
      <p:grpSp>
        <p:nvGrpSpPr>
          <p:cNvPr id="8" name="グループ化 7"/>
          <p:cNvGrpSpPr/>
          <p:nvPr userDrawn="1"/>
        </p:nvGrpSpPr>
        <p:grpSpPr>
          <a:xfrm>
            <a:off x="187133" y="2496159"/>
            <a:ext cx="6497061" cy="324000"/>
            <a:chOff x="172537" y="707097"/>
            <a:chExt cx="6503080" cy="324000"/>
          </a:xfrm>
        </p:grpSpPr>
        <p:sp>
          <p:nvSpPr>
            <p:cNvPr id="12" name="正方形/長方形 11">
              <a:extLst>
                <a:ext uri="{FF2B5EF4-FFF2-40B4-BE49-F238E27FC236}">
                  <a16:creationId xmlns:a16="http://schemas.microsoft.com/office/drawing/2014/main" id="{4A38F1C7-F06D-4A68-97C5-30E8871617A3}"/>
                </a:ext>
              </a:extLst>
            </p:cNvPr>
            <p:cNvSpPr/>
            <p:nvPr userDrawn="1"/>
          </p:nvSpPr>
          <p:spPr>
            <a:xfrm>
              <a:off x="172537" y="707097"/>
              <a:ext cx="157931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1200" b="1" dirty="0">
                  <a:solidFill>
                    <a:schemeClr val="bg1"/>
                  </a:solidFill>
                </a:rPr>
                <a:t>　建　物　名　称　</a:t>
              </a:r>
              <a:endParaRPr lang="en-US" altLang="ja-JP" sz="1200" b="1" dirty="0">
                <a:solidFill>
                  <a:schemeClr val="bg1"/>
                </a:solidFill>
              </a:endParaRPr>
            </a:p>
          </p:txBody>
        </p:sp>
        <p:sp>
          <p:nvSpPr>
            <p:cNvPr id="58" name="正方形/長方形 57">
              <a:extLst>
                <a:ext uri="{FF2B5EF4-FFF2-40B4-BE49-F238E27FC236}">
                  <a16:creationId xmlns:a16="http://schemas.microsoft.com/office/drawing/2014/main" id="{4A38F1C7-F06D-4A68-97C5-30E8871617A3}"/>
                </a:ext>
              </a:extLst>
            </p:cNvPr>
            <p:cNvSpPr/>
            <p:nvPr userDrawn="1"/>
          </p:nvSpPr>
          <p:spPr>
            <a:xfrm>
              <a:off x="1753439" y="707097"/>
              <a:ext cx="4922178"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b="1" dirty="0">
                <a:solidFill>
                  <a:schemeClr val="tx1"/>
                </a:solidFill>
              </a:endParaRPr>
            </a:p>
          </p:txBody>
        </p:sp>
      </p:grpSp>
      <p:grpSp>
        <p:nvGrpSpPr>
          <p:cNvPr id="11" name="グループ化 10">
            <a:extLst>
              <a:ext uri="{FF2B5EF4-FFF2-40B4-BE49-F238E27FC236}">
                <a16:creationId xmlns:a16="http://schemas.microsoft.com/office/drawing/2014/main" id="{F4A06682-A06E-33CD-BC51-C0DABB53EB71}"/>
              </a:ext>
            </a:extLst>
          </p:cNvPr>
          <p:cNvGrpSpPr/>
          <p:nvPr userDrawn="1"/>
        </p:nvGrpSpPr>
        <p:grpSpPr>
          <a:xfrm>
            <a:off x="180461" y="3686554"/>
            <a:ext cx="3248532" cy="3027262"/>
            <a:chOff x="180461" y="3686554"/>
            <a:chExt cx="3248532" cy="3027262"/>
          </a:xfrm>
        </p:grpSpPr>
        <p:sp>
          <p:nvSpPr>
            <p:cNvPr id="2" name="正方形/長方形 1">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38" name="正方形/長方形 37">
              <a:extLst>
                <a:ext uri="{FF2B5EF4-FFF2-40B4-BE49-F238E27FC236}">
                  <a16:creationId xmlns:a16="http://schemas.microsoft.com/office/drawing/2014/main" id="{4A38F1C7-F06D-4A68-97C5-30E8871617A3}"/>
                </a:ext>
              </a:extLst>
            </p:cNvPr>
            <p:cNvSpPr/>
            <p:nvPr userDrawn="1"/>
          </p:nvSpPr>
          <p:spPr>
            <a:xfrm>
              <a:off x="548744" y="3688141"/>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46" name="正方形/長方形 45">
              <a:extLst>
                <a:ext uri="{FF2B5EF4-FFF2-40B4-BE49-F238E27FC236}">
                  <a16:creationId xmlns:a16="http://schemas.microsoft.com/office/drawing/2014/main" id="{4A38F1C7-F06D-4A68-97C5-30E8871617A3}"/>
                </a:ext>
              </a:extLst>
            </p:cNvPr>
            <p:cNvSpPr/>
            <p:nvPr userDrawn="1"/>
          </p:nvSpPr>
          <p:spPr>
            <a:xfrm>
              <a:off x="1352550" y="3688141"/>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7" name="正方形/長方形 46">
              <a:extLst>
                <a:ext uri="{FF2B5EF4-FFF2-40B4-BE49-F238E27FC236}">
                  <a16:creationId xmlns:a16="http://schemas.microsoft.com/office/drawing/2014/main" id="{4A38F1C7-F06D-4A68-97C5-30E8871617A3}"/>
                </a:ext>
              </a:extLst>
            </p:cNvPr>
            <p:cNvSpPr/>
            <p:nvPr userDrawn="1"/>
          </p:nvSpPr>
          <p:spPr>
            <a:xfrm>
              <a:off x="182371" y="4008885"/>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48" name="正方形/長方形 47">
              <a:extLst>
                <a:ext uri="{FF2B5EF4-FFF2-40B4-BE49-F238E27FC236}">
                  <a16:creationId xmlns:a16="http://schemas.microsoft.com/office/drawing/2014/main" id="{4A38F1C7-F06D-4A68-97C5-30E8871617A3}"/>
                </a:ext>
              </a:extLst>
            </p:cNvPr>
            <p:cNvSpPr/>
            <p:nvPr userDrawn="1"/>
          </p:nvSpPr>
          <p:spPr>
            <a:xfrm>
              <a:off x="1352550" y="4008885"/>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 name="正方形/長方形 3">
              <a:extLst>
                <a:ext uri="{FF2B5EF4-FFF2-40B4-BE49-F238E27FC236}">
                  <a16:creationId xmlns:a16="http://schemas.microsoft.com/office/drawing/2014/main" id="{EE7E58B2-FB91-32BE-0B83-8A47CA19B99F}"/>
                </a:ext>
              </a:extLst>
            </p:cNvPr>
            <p:cNvSpPr/>
            <p:nvPr userDrawn="1"/>
          </p:nvSpPr>
          <p:spPr>
            <a:xfrm>
              <a:off x="182244" y="3686554"/>
              <a:ext cx="366476"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a:t>
              </a:r>
            </a:p>
          </p:txBody>
        </p:sp>
        <p:sp>
          <p:nvSpPr>
            <p:cNvPr id="51" name="テキスト ボックス 50">
              <a:extLst>
                <a:ext uri="{FF2B5EF4-FFF2-40B4-BE49-F238E27FC236}">
                  <a16:creationId xmlns:a16="http://schemas.microsoft.com/office/drawing/2014/main" id="{7FC2C467-DF90-E1C0-D3B4-DD68E484B07B}"/>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1</a:t>
              </a:r>
              <a:endParaRPr kumimoji="1" lang="en-US" altLang="ja-JP" sz="5400" b="1" dirty="0">
                <a:solidFill>
                  <a:schemeClr val="bg1">
                    <a:lumMod val="75000"/>
                  </a:schemeClr>
                </a:solidFill>
              </a:endParaRPr>
            </a:p>
          </p:txBody>
        </p:sp>
      </p:grpSp>
      <p:grpSp>
        <p:nvGrpSpPr>
          <p:cNvPr id="13" name="グループ化 12">
            <a:extLst>
              <a:ext uri="{FF2B5EF4-FFF2-40B4-BE49-F238E27FC236}">
                <a16:creationId xmlns:a16="http://schemas.microsoft.com/office/drawing/2014/main" id="{21E2C2A2-1A5C-346B-72E7-AC145337FB55}"/>
              </a:ext>
            </a:extLst>
          </p:cNvPr>
          <p:cNvGrpSpPr/>
          <p:nvPr userDrawn="1"/>
        </p:nvGrpSpPr>
        <p:grpSpPr>
          <a:xfrm>
            <a:off x="3427096" y="3686554"/>
            <a:ext cx="3248532" cy="3027262"/>
            <a:chOff x="3427096" y="3686554"/>
            <a:chExt cx="3248532" cy="3027262"/>
          </a:xfrm>
        </p:grpSpPr>
        <p:sp>
          <p:nvSpPr>
            <p:cNvPr id="52" name="正方形/長方形 51">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algn="ct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22" name="正方形/長方形 21">
              <a:extLst>
                <a:ext uri="{FF2B5EF4-FFF2-40B4-BE49-F238E27FC236}">
                  <a16:creationId xmlns:a16="http://schemas.microsoft.com/office/drawing/2014/main" id="{903E1EE9-320F-8B73-C279-B9CF6B02BAD3}"/>
                </a:ext>
              </a:extLst>
            </p:cNvPr>
            <p:cNvSpPr/>
            <p:nvPr userDrawn="1"/>
          </p:nvSpPr>
          <p:spPr>
            <a:xfrm>
              <a:off x="3802832" y="3688141"/>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23" name="正方形/長方形 22">
              <a:extLst>
                <a:ext uri="{FF2B5EF4-FFF2-40B4-BE49-F238E27FC236}">
                  <a16:creationId xmlns:a16="http://schemas.microsoft.com/office/drawing/2014/main" id="{204EC704-3D31-BB9F-E6EE-D08B0B813F0B}"/>
                </a:ext>
              </a:extLst>
            </p:cNvPr>
            <p:cNvSpPr/>
            <p:nvPr userDrawn="1"/>
          </p:nvSpPr>
          <p:spPr>
            <a:xfrm>
              <a:off x="4606638" y="3688141"/>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4" name="正方形/長方形 23">
              <a:extLst>
                <a:ext uri="{FF2B5EF4-FFF2-40B4-BE49-F238E27FC236}">
                  <a16:creationId xmlns:a16="http://schemas.microsoft.com/office/drawing/2014/main" id="{01499CC0-7F99-DCAE-6191-5F6D203348BD}"/>
                </a:ext>
              </a:extLst>
            </p:cNvPr>
            <p:cNvSpPr/>
            <p:nvPr userDrawn="1"/>
          </p:nvSpPr>
          <p:spPr>
            <a:xfrm>
              <a:off x="3431595" y="4008885"/>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25" name="正方形/長方形 24">
              <a:extLst>
                <a:ext uri="{FF2B5EF4-FFF2-40B4-BE49-F238E27FC236}">
                  <a16:creationId xmlns:a16="http://schemas.microsoft.com/office/drawing/2014/main" id="{57BD6FE6-0F35-9969-BC4E-A06E545BCF2A}"/>
                </a:ext>
              </a:extLst>
            </p:cNvPr>
            <p:cNvSpPr/>
            <p:nvPr userDrawn="1"/>
          </p:nvSpPr>
          <p:spPr>
            <a:xfrm>
              <a:off x="4606638" y="4008885"/>
              <a:ext cx="2066273"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26" name="正方形/長方形 25">
              <a:extLst>
                <a:ext uri="{FF2B5EF4-FFF2-40B4-BE49-F238E27FC236}">
                  <a16:creationId xmlns:a16="http://schemas.microsoft.com/office/drawing/2014/main" id="{AAEC16CB-7534-0D33-6E55-E6F4D1D4124E}"/>
                </a:ext>
              </a:extLst>
            </p:cNvPr>
            <p:cNvSpPr/>
            <p:nvPr userDrawn="1"/>
          </p:nvSpPr>
          <p:spPr>
            <a:xfrm>
              <a:off x="3431595" y="3686554"/>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2</a:t>
              </a:r>
            </a:p>
          </p:txBody>
        </p:sp>
        <p:sp>
          <p:nvSpPr>
            <p:cNvPr id="59" name="テキスト ボックス 58">
              <a:extLst>
                <a:ext uri="{FF2B5EF4-FFF2-40B4-BE49-F238E27FC236}">
                  <a16:creationId xmlns:a16="http://schemas.microsoft.com/office/drawing/2014/main" id="{D87F69B9-24C9-C311-E7FA-F137F9110433}"/>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2</a:t>
              </a:r>
              <a:endParaRPr kumimoji="1" lang="en-US" altLang="ja-JP" sz="5400" b="1" dirty="0">
                <a:solidFill>
                  <a:schemeClr val="bg1">
                    <a:lumMod val="75000"/>
                  </a:schemeClr>
                </a:solidFill>
              </a:endParaRPr>
            </a:p>
          </p:txBody>
        </p:sp>
      </p:grpSp>
      <p:grpSp>
        <p:nvGrpSpPr>
          <p:cNvPr id="15" name="グループ化 14">
            <a:extLst>
              <a:ext uri="{FF2B5EF4-FFF2-40B4-BE49-F238E27FC236}">
                <a16:creationId xmlns:a16="http://schemas.microsoft.com/office/drawing/2014/main" id="{B9FAD5E7-FE90-8FB8-5E13-D011CA72EB8B}"/>
              </a:ext>
            </a:extLst>
          </p:cNvPr>
          <p:cNvGrpSpPr/>
          <p:nvPr userDrawn="1"/>
        </p:nvGrpSpPr>
        <p:grpSpPr>
          <a:xfrm>
            <a:off x="180461" y="6715962"/>
            <a:ext cx="3249833" cy="3178028"/>
            <a:chOff x="180461" y="6715962"/>
            <a:chExt cx="3249833" cy="3178028"/>
          </a:xfrm>
        </p:grpSpPr>
        <p:sp>
          <p:nvSpPr>
            <p:cNvPr id="78" name="正方形/長方形 7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54A1A91C-4898-40DC-A741-76E41BC335EB}"/>
                </a:ext>
              </a:extLst>
            </p:cNvPr>
            <p:cNvSpPr txBox="1"/>
            <p:nvPr userDrawn="1"/>
          </p:nvSpPr>
          <p:spPr>
            <a:xfrm>
              <a:off x="206771"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30" name="正方形/長方形 29">
              <a:extLst>
                <a:ext uri="{FF2B5EF4-FFF2-40B4-BE49-F238E27FC236}">
                  <a16:creationId xmlns:a16="http://schemas.microsoft.com/office/drawing/2014/main" id="{671022C1-826B-F446-119C-DECEA75A38D6}"/>
                </a:ext>
              </a:extLst>
            </p:cNvPr>
            <p:cNvSpPr/>
            <p:nvPr userDrawn="1"/>
          </p:nvSpPr>
          <p:spPr>
            <a:xfrm>
              <a:off x="550056"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1" name="正方形/長方形 30">
              <a:extLst>
                <a:ext uri="{FF2B5EF4-FFF2-40B4-BE49-F238E27FC236}">
                  <a16:creationId xmlns:a16="http://schemas.microsoft.com/office/drawing/2014/main" id="{1F90FFF2-926A-2ED9-BD26-F464C7E0D9FD}"/>
                </a:ext>
              </a:extLst>
            </p:cNvPr>
            <p:cNvSpPr/>
            <p:nvPr userDrawn="1"/>
          </p:nvSpPr>
          <p:spPr>
            <a:xfrm>
              <a:off x="1353862" y="6715962"/>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3" name="正方形/長方形 32">
              <a:extLst>
                <a:ext uri="{FF2B5EF4-FFF2-40B4-BE49-F238E27FC236}">
                  <a16:creationId xmlns:a16="http://schemas.microsoft.com/office/drawing/2014/main" id="{A241F5CC-FFD3-CCF9-2CA4-B0BBF1474831}"/>
                </a:ext>
              </a:extLst>
            </p:cNvPr>
            <p:cNvSpPr/>
            <p:nvPr userDrawn="1"/>
          </p:nvSpPr>
          <p:spPr>
            <a:xfrm>
              <a:off x="183683" y="7039088"/>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4" name="正方形/長方形 33">
              <a:extLst>
                <a:ext uri="{FF2B5EF4-FFF2-40B4-BE49-F238E27FC236}">
                  <a16:creationId xmlns:a16="http://schemas.microsoft.com/office/drawing/2014/main" id="{87AB4948-0D84-C86B-96B6-FB930AA81381}"/>
                </a:ext>
              </a:extLst>
            </p:cNvPr>
            <p:cNvSpPr/>
            <p:nvPr userDrawn="1"/>
          </p:nvSpPr>
          <p:spPr>
            <a:xfrm>
              <a:off x="1353862" y="703908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5" name="正方形/長方形 34">
              <a:extLst>
                <a:ext uri="{FF2B5EF4-FFF2-40B4-BE49-F238E27FC236}">
                  <a16:creationId xmlns:a16="http://schemas.microsoft.com/office/drawing/2014/main" id="{275D1C21-DE33-57D0-0AC7-AECFD39A1163}"/>
                </a:ext>
              </a:extLst>
            </p:cNvPr>
            <p:cNvSpPr/>
            <p:nvPr userDrawn="1"/>
          </p:nvSpPr>
          <p:spPr>
            <a:xfrm>
              <a:off x="184962" y="6715962"/>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3</a:t>
              </a:r>
            </a:p>
          </p:txBody>
        </p:sp>
        <p:sp>
          <p:nvSpPr>
            <p:cNvPr id="60" name="テキスト ボックス 59">
              <a:extLst>
                <a:ext uri="{FF2B5EF4-FFF2-40B4-BE49-F238E27FC236}">
                  <a16:creationId xmlns:a16="http://schemas.microsoft.com/office/drawing/2014/main" id="{8F2A2176-3E76-29C7-0A7D-933F7C06296B}"/>
                </a:ext>
              </a:extLst>
            </p:cNvPr>
            <p:cNvSpPr txBox="1"/>
            <p:nvPr userDrawn="1"/>
          </p:nvSpPr>
          <p:spPr>
            <a:xfrm>
              <a:off x="1432854" y="7649171"/>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3</a:t>
              </a:r>
              <a:endParaRPr kumimoji="1" lang="en-US" altLang="ja-JP" sz="5400" b="1" dirty="0">
                <a:solidFill>
                  <a:schemeClr val="bg1">
                    <a:lumMod val="75000"/>
                  </a:schemeClr>
                </a:solidFill>
              </a:endParaRPr>
            </a:p>
          </p:txBody>
        </p:sp>
      </p:grpSp>
      <p:grpSp>
        <p:nvGrpSpPr>
          <p:cNvPr id="16" name="グループ化 15">
            <a:extLst>
              <a:ext uri="{FF2B5EF4-FFF2-40B4-BE49-F238E27FC236}">
                <a16:creationId xmlns:a16="http://schemas.microsoft.com/office/drawing/2014/main" id="{F4C4C12B-9EB0-0970-6C7D-0F588F917840}"/>
              </a:ext>
            </a:extLst>
          </p:cNvPr>
          <p:cNvGrpSpPr/>
          <p:nvPr userDrawn="1"/>
        </p:nvGrpSpPr>
        <p:grpSpPr>
          <a:xfrm>
            <a:off x="3427096" y="6715962"/>
            <a:ext cx="3248532" cy="3178028"/>
            <a:chOff x="3427096" y="6715962"/>
            <a:chExt cx="3248532" cy="3178028"/>
          </a:xfrm>
        </p:grpSpPr>
        <p:sp>
          <p:nvSpPr>
            <p:cNvPr id="86" name="正方形/長方形 85">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a:extLst>
                <a:ext uri="{FF2B5EF4-FFF2-40B4-BE49-F238E27FC236}">
                  <a16:creationId xmlns:a16="http://schemas.microsoft.com/office/drawing/2014/main" id="{54A1A91C-4898-40DC-A741-76E41BC335EB}"/>
                </a:ext>
              </a:extLst>
            </p:cNvPr>
            <p:cNvSpPr txBox="1"/>
            <p:nvPr userDrawn="1"/>
          </p:nvSpPr>
          <p:spPr>
            <a:xfrm>
              <a:off x="3453406" y="8924494"/>
              <a:ext cx="3210169" cy="969496"/>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a:p>
              <a:pPr algn="ctr"/>
              <a:endParaRPr kumimoji="1" lang="en-US" altLang="ja-JP" b="1" dirty="0">
                <a:solidFill>
                  <a:schemeClr val="bg1">
                    <a:lumMod val="75000"/>
                  </a:schemeClr>
                </a:solidFill>
              </a:endParaRPr>
            </a:p>
          </p:txBody>
        </p:sp>
        <p:sp>
          <p:nvSpPr>
            <p:cNvPr id="36" name="正方形/長方形 35">
              <a:extLst>
                <a:ext uri="{FF2B5EF4-FFF2-40B4-BE49-F238E27FC236}">
                  <a16:creationId xmlns:a16="http://schemas.microsoft.com/office/drawing/2014/main" id="{101C9BCA-9649-D7F0-8C8B-5FFA465524C1}"/>
                </a:ext>
              </a:extLst>
            </p:cNvPr>
            <p:cNvSpPr/>
            <p:nvPr userDrawn="1"/>
          </p:nvSpPr>
          <p:spPr>
            <a:xfrm>
              <a:off x="3802832"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7" name="正方形/長方形 36">
              <a:extLst>
                <a:ext uri="{FF2B5EF4-FFF2-40B4-BE49-F238E27FC236}">
                  <a16:creationId xmlns:a16="http://schemas.microsoft.com/office/drawing/2014/main" id="{4A361E9B-931F-F46C-0F80-C047EBAD33CD}"/>
                </a:ext>
              </a:extLst>
            </p:cNvPr>
            <p:cNvSpPr/>
            <p:nvPr userDrawn="1"/>
          </p:nvSpPr>
          <p:spPr>
            <a:xfrm>
              <a:off x="4606638" y="6715962"/>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9" name="正方形/長方形 38">
              <a:extLst>
                <a:ext uri="{FF2B5EF4-FFF2-40B4-BE49-F238E27FC236}">
                  <a16:creationId xmlns:a16="http://schemas.microsoft.com/office/drawing/2014/main" id="{96176B84-6EE5-3B8E-4E13-232ACC7943B2}"/>
                </a:ext>
              </a:extLst>
            </p:cNvPr>
            <p:cNvSpPr/>
            <p:nvPr userDrawn="1"/>
          </p:nvSpPr>
          <p:spPr>
            <a:xfrm>
              <a:off x="3431595" y="7039088"/>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40" name="正方形/長方形 39">
              <a:extLst>
                <a:ext uri="{FF2B5EF4-FFF2-40B4-BE49-F238E27FC236}">
                  <a16:creationId xmlns:a16="http://schemas.microsoft.com/office/drawing/2014/main" id="{99E07B82-EF05-EAFD-1DC5-00B6C864D6D6}"/>
                </a:ext>
              </a:extLst>
            </p:cNvPr>
            <p:cNvSpPr/>
            <p:nvPr userDrawn="1"/>
          </p:nvSpPr>
          <p:spPr>
            <a:xfrm>
              <a:off x="4606638" y="703908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3" name="正方形/長方形 42">
              <a:extLst>
                <a:ext uri="{FF2B5EF4-FFF2-40B4-BE49-F238E27FC236}">
                  <a16:creationId xmlns:a16="http://schemas.microsoft.com/office/drawing/2014/main" id="{21CB7574-D78D-A101-1FBD-D224627152DC}"/>
                </a:ext>
              </a:extLst>
            </p:cNvPr>
            <p:cNvSpPr/>
            <p:nvPr userDrawn="1"/>
          </p:nvSpPr>
          <p:spPr>
            <a:xfrm>
              <a:off x="3431595" y="6715962"/>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4</a:t>
              </a:r>
            </a:p>
          </p:txBody>
        </p:sp>
        <p:sp>
          <p:nvSpPr>
            <p:cNvPr id="61" name="テキスト ボックス 60">
              <a:extLst>
                <a:ext uri="{FF2B5EF4-FFF2-40B4-BE49-F238E27FC236}">
                  <a16:creationId xmlns:a16="http://schemas.microsoft.com/office/drawing/2014/main" id="{31971BD1-C81F-4CF0-DA57-9279DC940E37}"/>
                </a:ext>
              </a:extLst>
            </p:cNvPr>
            <p:cNvSpPr txBox="1"/>
            <p:nvPr userDrawn="1"/>
          </p:nvSpPr>
          <p:spPr>
            <a:xfrm>
              <a:off x="4717644" y="7609198"/>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4</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359856809"/>
      </p:ext>
    </p:extLst>
  </p:cSld>
  <p:clrMap bg1="lt1" tx1="dk1" bg2="lt2" tx2="dk2" accent1="accent1" accent2="accent2" accent3="accent3" accent4="accent4" accent5="accent5" accent6="accent6" hlink="hlink" folHlink="folHlink"/>
  <p:sldLayoutIdLst>
    <p:sldLayoutId id="2147483649" r:id="rId1"/>
  </p:sldLayoutIdLst>
  <p:hf hdr="0" ftr="0" dt="0"/>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8" name="テキスト ボックス 97">
            <a:extLst>
              <a:ext uri="{FF2B5EF4-FFF2-40B4-BE49-F238E27FC236}">
                <a16:creationId xmlns:a16="http://schemas.microsoft.com/office/drawing/2014/main" id="{629E9F02-AA35-4F95-A170-0BE0F15C8BAF}"/>
              </a:ext>
            </a:extLst>
          </p:cNvPr>
          <p:cNvSpPr txBox="1"/>
          <p:nvPr userDrawn="1"/>
        </p:nvSpPr>
        <p:spPr>
          <a:xfrm>
            <a:off x="74763" y="10450"/>
            <a:ext cx="3529497" cy="246221"/>
          </a:xfrm>
          <a:prstGeom prst="rect">
            <a:avLst/>
          </a:prstGeom>
          <a:noFill/>
        </p:spPr>
        <p:txBody>
          <a:bodyPr wrap="square" rtlCol="0">
            <a:spAutoFit/>
          </a:bodyPr>
          <a:lstStyle/>
          <a:p>
            <a:r>
              <a:rPr kumimoji="1" lang="ja-JP" altLang="en-US" sz="1000" dirty="0"/>
              <a:t>先進的窓リノベ</a:t>
            </a:r>
            <a:r>
              <a:rPr kumimoji="1" lang="en-US" altLang="ja-JP" sz="1000" dirty="0"/>
              <a:t>2026</a:t>
            </a:r>
            <a:r>
              <a:rPr kumimoji="1" lang="ja-JP" altLang="en-US" sz="1000" dirty="0"/>
              <a:t>事業</a:t>
            </a:r>
          </a:p>
        </p:txBody>
      </p:sp>
      <p:grpSp>
        <p:nvGrpSpPr>
          <p:cNvPr id="99" name="グループ化 98"/>
          <p:cNvGrpSpPr/>
          <p:nvPr userDrawn="1"/>
        </p:nvGrpSpPr>
        <p:grpSpPr>
          <a:xfrm>
            <a:off x="177531" y="242606"/>
            <a:ext cx="6499984" cy="360000"/>
            <a:chOff x="177531" y="242606"/>
            <a:chExt cx="6499984" cy="360000"/>
          </a:xfrm>
        </p:grpSpPr>
        <p:sp>
          <p:nvSpPr>
            <p:cNvPr id="100" name="正方形/長方形 99">
              <a:extLst>
                <a:ext uri="{FF2B5EF4-FFF2-40B4-BE49-F238E27FC236}">
                  <a16:creationId xmlns:a16="http://schemas.microsoft.com/office/drawing/2014/main" id="{F5183B86-4D51-49AF-B5DC-002B5A222F41}"/>
                </a:ext>
              </a:extLst>
            </p:cNvPr>
            <p:cNvSpPr/>
            <p:nvPr userDrawn="1"/>
          </p:nvSpPr>
          <p:spPr>
            <a:xfrm>
              <a:off x="5209673" y="242606"/>
              <a:ext cx="1467842" cy="360000"/>
            </a:xfrm>
            <a:prstGeom prst="rect">
              <a:avLst/>
            </a:prstGeom>
            <a:solidFill>
              <a:srgbClr val="B5C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200" b="0" dirty="0">
                  <a:solidFill>
                    <a:schemeClr val="tx1"/>
                  </a:solidFill>
                  <a:effectLst/>
                  <a:ea typeface="游ゴシック Light" panose="020B0300000000000000" pitchFamily="50" charset="-128"/>
                  <a:cs typeface="Times New Roman" panose="02020603050405020304" pitchFamily="18" charset="0"/>
                </a:rPr>
                <a:t>工事</a:t>
              </a:r>
              <a:r>
                <a:rPr lang="ja-JP" altLang="ja-JP" sz="1600" b="0" dirty="0">
                  <a:solidFill>
                    <a:schemeClr val="tx1"/>
                  </a:solidFill>
                  <a:effectLst/>
                  <a:ea typeface="游ゴシック Light" panose="020B0300000000000000" pitchFamily="50" charset="-128"/>
                  <a:cs typeface="Times New Roman" panose="02020603050405020304" pitchFamily="18" charset="0"/>
                </a:rPr>
                <a:t>【</a:t>
              </a:r>
              <a:r>
                <a:rPr lang="ja-JP" altLang="ja-JP" sz="1600" b="1" dirty="0">
                  <a:solidFill>
                    <a:schemeClr val="tx1"/>
                  </a:solidFill>
                  <a:effectLst/>
                  <a:ea typeface="游ゴシック Light" panose="020B0300000000000000" pitchFamily="50" charset="-128"/>
                  <a:cs typeface="Times New Roman" panose="02020603050405020304" pitchFamily="18" charset="0"/>
                </a:rPr>
                <a:t>前</a:t>
              </a:r>
              <a:r>
                <a:rPr lang="ja-JP" altLang="ja-JP" sz="1600" b="0" dirty="0">
                  <a:solidFill>
                    <a:schemeClr val="tx1"/>
                  </a:solidFill>
                  <a:effectLst/>
                  <a:ea typeface="游ゴシック Light" panose="020B0300000000000000" pitchFamily="50" charset="-128"/>
                  <a:cs typeface="Times New Roman" panose="02020603050405020304" pitchFamily="18" charset="0"/>
                </a:rPr>
                <a:t>】</a:t>
              </a:r>
              <a:r>
                <a:rPr lang="ja-JP" altLang="ja-JP" sz="1200" b="0" dirty="0">
                  <a:solidFill>
                    <a:schemeClr val="tx1"/>
                  </a:solidFill>
                  <a:effectLst/>
                  <a:ea typeface="游ゴシック Light" panose="020B0300000000000000" pitchFamily="50" charset="-128"/>
                  <a:cs typeface="Times New Roman" panose="02020603050405020304" pitchFamily="18" charset="0"/>
                </a:rPr>
                <a:t>用</a:t>
              </a:r>
              <a:endParaRPr kumimoji="1" lang="ja-JP" altLang="en-US" sz="1200" b="0" u="sng" dirty="0">
                <a:solidFill>
                  <a:schemeClr val="tx1"/>
                </a:solidFill>
              </a:endParaRPr>
            </a:p>
          </p:txBody>
        </p:sp>
        <p:sp>
          <p:nvSpPr>
            <p:cNvPr id="101" name="正方形/長方形 100">
              <a:extLst>
                <a:ext uri="{FF2B5EF4-FFF2-40B4-BE49-F238E27FC236}">
                  <a16:creationId xmlns:a16="http://schemas.microsoft.com/office/drawing/2014/main" id="{F5183B86-4D51-49AF-B5DC-002B5A222F41}"/>
                </a:ext>
              </a:extLst>
            </p:cNvPr>
            <p:cNvSpPr/>
            <p:nvPr userDrawn="1"/>
          </p:nvSpPr>
          <p:spPr>
            <a:xfrm>
              <a:off x="1759789" y="242606"/>
              <a:ext cx="3449884"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0" dirty="0">
                  <a:solidFill>
                    <a:schemeClr val="tx1"/>
                  </a:solidFill>
                  <a:latin typeface="+mn-lt"/>
                </a:rPr>
                <a:t>工　事　写　真　台　紙</a:t>
              </a:r>
            </a:p>
          </p:txBody>
        </p:sp>
        <p:sp>
          <p:nvSpPr>
            <p:cNvPr id="102" name="正方形/長方形 101">
              <a:extLst>
                <a:ext uri="{FF2B5EF4-FFF2-40B4-BE49-F238E27FC236}">
                  <a16:creationId xmlns:a16="http://schemas.microsoft.com/office/drawing/2014/main" id="{F5183B86-4D51-49AF-B5DC-002B5A222F41}"/>
                </a:ext>
              </a:extLst>
            </p:cNvPr>
            <p:cNvSpPr/>
            <p:nvPr userDrawn="1"/>
          </p:nvSpPr>
          <p:spPr>
            <a:xfrm>
              <a:off x="177531" y="242606"/>
              <a:ext cx="1582258" cy="360000"/>
            </a:xfrm>
            <a:prstGeom prst="rect">
              <a:avLst/>
            </a:prstGeom>
            <a:solidFill>
              <a:srgbClr val="B5C6FF"/>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游ゴシック Light" panose="020B0300000000000000" pitchFamily="50" charset="-128"/>
                  <a:ea typeface="游ゴシック Light" panose="020B0300000000000000" pitchFamily="50" charset="-128"/>
                </a:rPr>
                <a:t>一括申請用</a:t>
              </a:r>
            </a:p>
          </p:txBody>
        </p:sp>
      </p:grpSp>
      <p:sp>
        <p:nvSpPr>
          <p:cNvPr id="49" name="スライド番号プレースホルダー 2">
            <a:extLst>
              <a:ext uri="{FF2B5EF4-FFF2-40B4-BE49-F238E27FC236}">
                <a16:creationId xmlns:a16="http://schemas.microsoft.com/office/drawing/2014/main" id="{F6C6EA40-6024-466D-A91D-43180CD6CAAD}"/>
              </a:ext>
            </a:extLst>
          </p:cNvPr>
          <p:cNvSpPr>
            <a:spLocks noGrp="1"/>
          </p:cNvSpPr>
          <p:nvPr userDrawn="1">
            <p:ph type="sldNum" sz="quarter" idx="4"/>
          </p:nvPr>
        </p:nvSpPr>
        <p:spPr>
          <a:xfrm>
            <a:off x="5314950" y="9774373"/>
            <a:ext cx="1543050" cy="138803"/>
          </a:xfrm>
          <a:prstGeom prst="rect">
            <a:avLst/>
          </a:prstGeom>
        </p:spPr>
        <p:txBody>
          <a:bodyPr vert="horz" lIns="91440" tIns="45720" rIns="91440" bIns="45720" rtlCol="0" anchor="ctr"/>
          <a:lstStyle>
            <a:lvl1pPr algn="r">
              <a:defRPr sz="900">
                <a:solidFill>
                  <a:schemeClr val="tx1">
                    <a:tint val="75000"/>
                  </a:schemeClr>
                </a:solidFill>
              </a:defRPr>
            </a:lvl1pPr>
          </a:lstStyle>
          <a:p>
            <a:fld id="{752E8C18-5E09-4B72-AA5F-47EFAA729AD3}" type="slidenum">
              <a:rPr lang="ja-JP" altLang="en-US" smtClean="0"/>
              <a:pPr/>
              <a:t>‹#›</a:t>
            </a:fld>
            <a:endParaRPr lang="ja-JP" altLang="en-US" dirty="0"/>
          </a:p>
        </p:txBody>
      </p:sp>
      <p:grpSp>
        <p:nvGrpSpPr>
          <p:cNvPr id="2" name="グループ化 1">
            <a:extLst>
              <a:ext uri="{FF2B5EF4-FFF2-40B4-BE49-F238E27FC236}">
                <a16:creationId xmlns:a16="http://schemas.microsoft.com/office/drawing/2014/main" id="{1C940D6D-4964-5BF9-ECC2-461323E8CC98}"/>
              </a:ext>
            </a:extLst>
          </p:cNvPr>
          <p:cNvGrpSpPr/>
          <p:nvPr userDrawn="1"/>
        </p:nvGrpSpPr>
        <p:grpSpPr>
          <a:xfrm>
            <a:off x="180461" y="653767"/>
            <a:ext cx="3248532" cy="3027141"/>
            <a:chOff x="180461" y="653767"/>
            <a:chExt cx="3248532" cy="3027141"/>
          </a:xfrm>
        </p:grpSpPr>
        <p:sp>
          <p:nvSpPr>
            <p:cNvPr id="132" name="正方形/長方形 131">
              <a:extLst>
                <a:ext uri="{FF2B5EF4-FFF2-40B4-BE49-F238E27FC236}">
                  <a16:creationId xmlns:a16="http://schemas.microsoft.com/office/drawing/2014/main" id="{52F0E7DE-8F7A-48BB-A27D-A52CA071E78C}"/>
                </a:ext>
              </a:extLst>
            </p:cNvPr>
            <p:cNvSpPr/>
            <p:nvPr userDrawn="1"/>
          </p:nvSpPr>
          <p:spPr>
            <a:xfrm>
              <a:off x="180461"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テキスト ボックス 132">
              <a:extLst>
                <a:ext uri="{FF2B5EF4-FFF2-40B4-BE49-F238E27FC236}">
                  <a16:creationId xmlns:a16="http://schemas.microsoft.com/office/drawing/2014/main" id="{54A1A91C-4898-40DC-A741-76E41BC335EB}"/>
                </a:ext>
              </a:extLst>
            </p:cNvPr>
            <p:cNvSpPr txBox="1"/>
            <p:nvPr userDrawn="1"/>
          </p:nvSpPr>
          <p:spPr>
            <a:xfrm>
              <a:off x="206771"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31" name="正方形/長方形 30">
              <a:extLst>
                <a:ext uri="{FF2B5EF4-FFF2-40B4-BE49-F238E27FC236}">
                  <a16:creationId xmlns:a16="http://schemas.microsoft.com/office/drawing/2014/main" id="{D7D96218-77F0-7041-A2A3-74D26495DA5B}"/>
                </a:ext>
              </a:extLst>
            </p:cNvPr>
            <p:cNvSpPr/>
            <p:nvPr userDrawn="1"/>
          </p:nvSpPr>
          <p:spPr>
            <a:xfrm>
              <a:off x="548477" y="65376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2" name="正方形/長方形 31">
              <a:extLst>
                <a:ext uri="{FF2B5EF4-FFF2-40B4-BE49-F238E27FC236}">
                  <a16:creationId xmlns:a16="http://schemas.microsoft.com/office/drawing/2014/main" id="{2866F2A3-14DB-7497-F34D-6F8206F2B2DE}"/>
                </a:ext>
              </a:extLst>
            </p:cNvPr>
            <p:cNvSpPr/>
            <p:nvPr userDrawn="1"/>
          </p:nvSpPr>
          <p:spPr>
            <a:xfrm>
              <a:off x="1352283" y="653767"/>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3" name="正方形/長方形 32">
              <a:extLst>
                <a:ext uri="{FF2B5EF4-FFF2-40B4-BE49-F238E27FC236}">
                  <a16:creationId xmlns:a16="http://schemas.microsoft.com/office/drawing/2014/main" id="{7759888F-4A0D-1003-648A-6F53BCCC46F1}"/>
                </a:ext>
              </a:extLst>
            </p:cNvPr>
            <p:cNvSpPr/>
            <p:nvPr userDrawn="1"/>
          </p:nvSpPr>
          <p:spPr>
            <a:xfrm>
              <a:off x="182104" y="976893"/>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4" name="正方形/長方形 33">
              <a:extLst>
                <a:ext uri="{FF2B5EF4-FFF2-40B4-BE49-F238E27FC236}">
                  <a16:creationId xmlns:a16="http://schemas.microsoft.com/office/drawing/2014/main" id="{BBB90538-F0ED-4442-611C-F47B794108C1}"/>
                </a:ext>
              </a:extLst>
            </p:cNvPr>
            <p:cNvSpPr/>
            <p:nvPr userDrawn="1"/>
          </p:nvSpPr>
          <p:spPr>
            <a:xfrm>
              <a:off x="1352283" y="976893"/>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5" name="正方形/長方形 34">
              <a:extLst>
                <a:ext uri="{FF2B5EF4-FFF2-40B4-BE49-F238E27FC236}">
                  <a16:creationId xmlns:a16="http://schemas.microsoft.com/office/drawing/2014/main" id="{A639D04E-9592-56BF-20A2-5ECCB6AA04D8}"/>
                </a:ext>
              </a:extLst>
            </p:cNvPr>
            <p:cNvSpPr/>
            <p:nvPr userDrawn="1"/>
          </p:nvSpPr>
          <p:spPr>
            <a:xfrm>
              <a:off x="183383" y="653767"/>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5</a:t>
              </a:r>
            </a:p>
          </p:txBody>
        </p:sp>
        <p:sp>
          <p:nvSpPr>
            <p:cNvPr id="62" name="テキスト ボックス 61">
              <a:extLst>
                <a:ext uri="{FF2B5EF4-FFF2-40B4-BE49-F238E27FC236}">
                  <a16:creationId xmlns:a16="http://schemas.microsoft.com/office/drawing/2014/main" id="{CC1A2877-7258-1E99-1349-11AF5DC610B1}"/>
                </a:ext>
              </a:extLst>
            </p:cNvPr>
            <p:cNvSpPr txBox="1"/>
            <p:nvPr userDrawn="1"/>
          </p:nvSpPr>
          <p:spPr>
            <a:xfrm>
              <a:off x="1397517" y="15311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5</a:t>
              </a:r>
              <a:endParaRPr kumimoji="1" lang="en-US" altLang="ja-JP" sz="5400" b="1" dirty="0">
                <a:solidFill>
                  <a:schemeClr val="bg1">
                    <a:lumMod val="75000"/>
                  </a:schemeClr>
                </a:solidFill>
              </a:endParaRPr>
            </a:p>
          </p:txBody>
        </p:sp>
      </p:grpSp>
      <p:grpSp>
        <p:nvGrpSpPr>
          <p:cNvPr id="3" name="グループ化 2">
            <a:extLst>
              <a:ext uri="{FF2B5EF4-FFF2-40B4-BE49-F238E27FC236}">
                <a16:creationId xmlns:a16="http://schemas.microsoft.com/office/drawing/2014/main" id="{B92C82B9-D733-D326-2EE4-0DFF2BFE9B3B}"/>
              </a:ext>
            </a:extLst>
          </p:cNvPr>
          <p:cNvGrpSpPr/>
          <p:nvPr userDrawn="1"/>
        </p:nvGrpSpPr>
        <p:grpSpPr>
          <a:xfrm>
            <a:off x="3427096" y="653767"/>
            <a:ext cx="3248532" cy="3027141"/>
            <a:chOff x="3427096" y="653767"/>
            <a:chExt cx="3248532" cy="3027141"/>
          </a:xfrm>
        </p:grpSpPr>
        <p:sp>
          <p:nvSpPr>
            <p:cNvPr id="139" name="正方形/長方形 138">
              <a:extLst>
                <a:ext uri="{FF2B5EF4-FFF2-40B4-BE49-F238E27FC236}">
                  <a16:creationId xmlns:a16="http://schemas.microsoft.com/office/drawing/2014/main" id="{52F0E7DE-8F7A-48BB-A27D-A52CA071E78C}"/>
                </a:ext>
              </a:extLst>
            </p:cNvPr>
            <p:cNvSpPr/>
            <p:nvPr userDrawn="1"/>
          </p:nvSpPr>
          <p:spPr>
            <a:xfrm>
              <a:off x="3427096" y="656149"/>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テキスト ボックス 139">
              <a:extLst>
                <a:ext uri="{FF2B5EF4-FFF2-40B4-BE49-F238E27FC236}">
                  <a16:creationId xmlns:a16="http://schemas.microsoft.com/office/drawing/2014/main" id="{54A1A91C-4898-40DC-A741-76E41BC335EB}"/>
                </a:ext>
              </a:extLst>
            </p:cNvPr>
            <p:cNvSpPr txBox="1"/>
            <p:nvPr userDrawn="1"/>
          </p:nvSpPr>
          <p:spPr>
            <a:xfrm>
              <a:off x="3453406" y="2861383"/>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36" name="正方形/長方形 35">
              <a:extLst>
                <a:ext uri="{FF2B5EF4-FFF2-40B4-BE49-F238E27FC236}">
                  <a16:creationId xmlns:a16="http://schemas.microsoft.com/office/drawing/2014/main" id="{17D8FA7C-9C10-ED10-39C3-38CAA2D73F0A}"/>
                </a:ext>
              </a:extLst>
            </p:cNvPr>
            <p:cNvSpPr/>
            <p:nvPr userDrawn="1"/>
          </p:nvSpPr>
          <p:spPr>
            <a:xfrm>
              <a:off x="3801253" y="653767"/>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37" name="正方形/長方形 36">
              <a:extLst>
                <a:ext uri="{FF2B5EF4-FFF2-40B4-BE49-F238E27FC236}">
                  <a16:creationId xmlns:a16="http://schemas.microsoft.com/office/drawing/2014/main" id="{7B78D29E-8FC5-69B8-E587-4CCC9566F477}"/>
                </a:ext>
              </a:extLst>
            </p:cNvPr>
            <p:cNvSpPr/>
            <p:nvPr userDrawn="1"/>
          </p:nvSpPr>
          <p:spPr>
            <a:xfrm>
              <a:off x="4605059" y="653767"/>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38" name="正方形/長方形 37">
              <a:extLst>
                <a:ext uri="{FF2B5EF4-FFF2-40B4-BE49-F238E27FC236}">
                  <a16:creationId xmlns:a16="http://schemas.microsoft.com/office/drawing/2014/main" id="{5173FC00-B38B-494C-7DF4-B3B09EE0973C}"/>
                </a:ext>
              </a:extLst>
            </p:cNvPr>
            <p:cNvSpPr/>
            <p:nvPr userDrawn="1"/>
          </p:nvSpPr>
          <p:spPr>
            <a:xfrm>
              <a:off x="3430016" y="976893"/>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39" name="正方形/長方形 38">
              <a:extLst>
                <a:ext uri="{FF2B5EF4-FFF2-40B4-BE49-F238E27FC236}">
                  <a16:creationId xmlns:a16="http://schemas.microsoft.com/office/drawing/2014/main" id="{6944679A-7875-A643-2B1C-CD2B2234D337}"/>
                </a:ext>
              </a:extLst>
            </p:cNvPr>
            <p:cNvSpPr/>
            <p:nvPr userDrawn="1"/>
          </p:nvSpPr>
          <p:spPr>
            <a:xfrm>
              <a:off x="4605059" y="976893"/>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0" name="正方形/長方形 39">
              <a:extLst>
                <a:ext uri="{FF2B5EF4-FFF2-40B4-BE49-F238E27FC236}">
                  <a16:creationId xmlns:a16="http://schemas.microsoft.com/office/drawing/2014/main" id="{42865AFF-3381-B41A-B9E6-D2C1110B3CBF}"/>
                </a:ext>
              </a:extLst>
            </p:cNvPr>
            <p:cNvSpPr/>
            <p:nvPr userDrawn="1"/>
          </p:nvSpPr>
          <p:spPr>
            <a:xfrm>
              <a:off x="3430016" y="653767"/>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6</a:t>
              </a:r>
            </a:p>
          </p:txBody>
        </p:sp>
        <p:sp>
          <p:nvSpPr>
            <p:cNvPr id="63" name="テキスト ボックス 62">
              <a:extLst>
                <a:ext uri="{FF2B5EF4-FFF2-40B4-BE49-F238E27FC236}">
                  <a16:creationId xmlns:a16="http://schemas.microsoft.com/office/drawing/2014/main" id="{C78BB3EA-05E9-951F-C190-EC9542C756FB}"/>
                </a:ext>
              </a:extLst>
            </p:cNvPr>
            <p:cNvSpPr txBox="1"/>
            <p:nvPr userDrawn="1"/>
          </p:nvSpPr>
          <p:spPr>
            <a:xfrm>
              <a:off x="4682307" y="14911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6</a:t>
              </a:r>
              <a:endParaRPr kumimoji="1" lang="en-US" altLang="ja-JP" sz="5400" b="1" dirty="0">
                <a:solidFill>
                  <a:schemeClr val="bg1">
                    <a:lumMod val="75000"/>
                  </a:schemeClr>
                </a:solidFill>
              </a:endParaRPr>
            </a:p>
          </p:txBody>
        </p:sp>
      </p:grpSp>
      <p:grpSp>
        <p:nvGrpSpPr>
          <p:cNvPr id="4" name="グループ化 3">
            <a:extLst>
              <a:ext uri="{FF2B5EF4-FFF2-40B4-BE49-F238E27FC236}">
                <a16:creationId xmlns:a16="http://schemas.microsoft.com/office/drawing/2014/main" id="{6F645863-9DC3-7ED8-F9DC-A47BF149A754}"/>
              </a:ext>
            </a:extLst>
          </p:cNvPr>
          <p:cNvGrpSpPr/>
          <p:nvPr userDrawn="1"/>
        </p:nvGrpSpPr>
        <p:grpSpPr>
          <a:xfrm>
            <a:off x="180461" y="3685108"/>
            <a:ext cx="3249833" cy="3028708"/>
            <a:chOff x="180461" y="3685108"/>
            <a:chExt cx="3249833" cy="3028708"/>
          </a:xfrm>
        </p:grpSpPr>
        <p:sp>
          <p:nvSpPr>
            <p:cNvPr id="104" name="正方形/長方形 103">
              <a:extLst>
                <a:ext uri="{FF2B5EF4-FFF2-40B4-BE49-F238E27FC236}">
                  <a16:creationId xmlns:a16="http://schemas.microsoft.com/office/drawing/2014/main" id="{52F0E7DE-8F7A-48BB-A27D-A52CA071E78C}"/>
                </a:ext>
              </a:extLst>
            </p:cNvPr>
            <p:cNvSpPr/>
            <p:nvPr userDrawn="1"/>
          </p:nvSpPr>
          <p:spPr>
            <a:xfrm>
              <a:off x="180461"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テキスト ボックス 104">
              <a:extLst>
                <a:ext uri="{FF2B5EF4-FFF2-40B4-BE49-F238E27FC236}">
                  <a16:creationId xmlns:a16="http://schemas.microsoft.com/office/drawing/2014/main" id="{54A1A91C-4898-40DC-A741-76E41BC335EB}"/>
                </a:ext>
              </a:extLst>
            </p:cNvPr>
            <p:cNvSpPr txBox="1"/>
            <p:nvPr userDrawn="1"/>
          </p:nvSpPr>
          <p:spPr>
            <a:xfrm>
              <a:off x="206771"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41" name="正方形/長方形 40">
              <a:extLst>
                <a:ext uri="{FF2B5EF4-FFF2-40B4-BE49-F238E27FC236}">
                  <a16:creationId xmlns:a16="http://schemas.microsoft.com/office/drawing/2014/main" id="{3270FDBD-66EA-1DA0-C693-9EA45AC33805}"/>
                </a:ext>
              </a:extLst>
            </p:cNvPr>
            <p:cNvSpPr/>
            <p:nvPr userDrawn="1"/>
          </p:nvSpPr>
          <p:spPr>
            <a:xfrm>
              <a:off x="550056" y="368510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42" name="正方形/長方形 41">
              <a:extLst>
                <a:ext uri="{FF2B5EF4-FFF2-40B4-BE49-F238E27FC236}">
                  <a16:creationId xmlns:a16="http://schemas.microsoft.com/office/drawing/2014/main" id="{8ED28784-7F47-5AE5-459B-19DF4BF35D39}"/>
                </a:ext>
              </a:extLst>
            </p:cNvPr>
            <p:cNvSpPr/>
            <p:nvPr userDrawn="1"/>
          </p:nvSpPr>
          <p:spPr>
            <a:xfrm>
              <a:off x="1353862" y="368510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3" name="正方形/長方形 42">
              <a:extLst>
                <a:ext uri="{FF2B5EF4-FFF2-40B4-BE49-F238E27FC236}">
                  <a16:creationId xmlns:a16="http://schemas.microsoft.com/office/drawing/2014/main" id="{0EDD3A45-D713-3517-BBA6-25377859B96F}"/>
                </a:ext>
              </a:extLst>
            </p:cNvPr>
            <p:cNvSpPr/>
            <p:nvPr userDrawn="1"/>
          </p:nvSpPr>
          <p:spPr>
            <a:xfrm>
              <a:off x="183683" y="4008234"/>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44" name="正方形/長方形 43">
              <a:extLst>
                <a:ext uri="{FF2B5EF4-FFF2-40B4-BE49-F238E27FC236}">
                  <a16:creationId xmlns:a16="http://schemas.microsoft.com/office/drawing/2014/main" id="{DF0D05D6-31E7-3053-33A7-B6ED0326A352}"/>
                </a:ext>
              </a:extLst>
            </p:cNvPr>
            <p:cNvSpPr/>
            <p:nvPr userDrawn="1"/>
          </p:nvSpPr>
          <p:spPr>
            <a:xfrm>
              <a:off x="1353862" y="4008234"/>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5" name="正方形/長方形 44">
              <a:extLst>
                <a:ext uri="{FF2B5EF4-FFF2-40B4-BE49-F238E27FC236}">
                  <a16:creationId xmlns:a16="http://schemas.microsoft.com/office/drawing/2014/main" id="{F3A9FC73-F469-EBB7-71FC-7CA14B73C987}"/>
                </a:ext>
              </a:extLst>
            </p:cNvPr>
            <p:cNvSpPr/>
            <p:nvPr userDrawn="1"/>
          </p:nvSpPr>
          <p:spPr>
            <a:xfrm>
              <a:off x="184962" y="3685108"/>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7</a:t>
              </a:r>
            </a:p>
          </p:txBody>
        </p:sp>
        <p:sp>
          <p:nvSpPr>
            <p:cNvPr id="96" name="テキスト ボックス 95">
              <a:extLst>
                <a:ext uri="{FF2B5EF4-FFF2-40B4-BE49-F238E27FC236}">
                  <a16:creationId xmlns:a16="http://schemas.microsoft.com/office/drawing/2014/main" id="{F3644AD0-C79B-E198-646C-75109650F399}"/>
                </a:ext>
              </a:extLst>
            </p:cNvPr>
            <p:cNvSpPr txBox="1"/>
            <p:nvPr userDrawn="1"/>
          </p:nvSpPr>
          <p:spPr>
            <a:xfrm>
              <a:off x="1397517" y="4575659"/>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7</a:t>
              </a:r>
              <a:endParaRPr kumimoji="1" lang="en-US" altLang="ja-JP" sz="5400" b="1" dirty="0">
                <a:solidFill>
                  <a:schemeClr val="bg1">
                    <a:lumMod val="75000"/>
                  </a:schemeClr>
                </a:solidFill>
              </a:endParaRPr>
            </a:p>
          </p:txBody>
        </p:sp>
      </p:grpSp>
      <p:grpSp>
        <p:nvGrpSpPr>
          <p:cNvPr id="5" name="グループ化 4">
            <a:extLst>
              <a:ext uri="{FF2B5EF4-FFF2-40B4-BE49-F238E27FC236}">
                <a16:creationId xmlns:a16="http://schemas.microsoft.com/office/drawing/2014/main" id="{9C629B08-A04E-DA4D-1C5F-65F4735812C6}"/>
              </a:ext>
            </a:extLst>
          </p:cNvPr>
          <p:cNvGrpSpPr/>
          <p:nvPr userDrawn="1"/>
        </p:nvGrpSpPr>
        <p:grpSpPr>
          <a:xfrm>
            <a:off x="3427096" y="3685108"/>
            <a:ext cx="3248532" cy="3028708"/>
            <a:chOff x="3427096" y="3685108"/>
            <a:chExt cx="3248532" cy="3028708"/>
          </a:xfrm>
        </p:grpSpPr>
        <p:sp>
          <p:nvSpPr>
            <p:cNvPr id="111" name="正方形/長方形 110">
              <a:extLst>
                <a:ext uri="{FF2B5EF4-FFF2-40B4-BE49-F238E27FC236}">
                  <a16:creationId xmlns:a16="http://schemas.microsoft.com/office/drawing/2014/main" id="{52F0E7DE-8F7A-48BB-A27D-A52CA071E78C}"/>
                </a:ext>
              </a:extLst>
            </p:cNvPr>
            <p:cNvSpPr/>
            <p:nvPr userDrawn="1"/>
          </p:nvSpPr>
          <p:spPr>
            <a:xfrm>
              <a:off x="3427096" y="3689057"/>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テキスト ボックス 111">
              <a:extLst>
                <a:ext uri="{FF2B5EF4-FFF2-40B4-BE49-F238E27FC236}">
                  <a16:creationId xmlns:a16="http://schemas.microsoft.com/office/drawing/2014/main" id="{54A1A91C-4898-40DC-A741-76E41BC335EB}"/>
                </a:ext>
              </a:extLst>
            </p:cNvPr>
            <p:cNvSpPr txBox="1"/>
            <p:nvPr userDrawn="1"/>
          </p:nvSpPr>
          <p:spPr>
            <a:xfrm>
              <a:off x="3453406" y="5894291"/>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46" name="正方形/長方形 45">
              <a:extLst>
                <a:ext uri="{FF2B5EF4-FFF2-40B4-BE49-F238E27FC236}">
                  <a16:creationId xmlns:a16="http://schemas.microsoft.com/office/drawing/2014/main" id="{B29DCD83-F401-A00A-EC5F-98D173FAFD79}"/>
                </a:ext>
              </a:extLst>
            </p:cNvPr>
            <p:cNvSpPr/>
            <p:nvPr userDrawn="1"/>
          </p:nvSpPr>
          <p:spPr>
            <a:xfrm>
              <a:off x="3802832" y="3685108"/>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47" name="正方形/長方形 46">
              <a:extLst>
                <a:ext uri="{FF2B5EF4-FFF2-40B4-BE49-F238E27FC236}">
                  <a16:creationId xmlns:a16="http://schemas.microsoft.com/office/drawing/2014/main" id="{64473340-0AFD-C0CD-F5C3-36969B66137B}"/>
                </a:ext>
              </a:extLst>
            </p:cNvPr>
            <p:cNvSpPr/>
            <p:nvPr userDrawn="1"/>
          </p:nvSpPr>
          <p:spPr>
            <a:xfrm>
              <a:off x="4606638" y="368510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48" name="正方形/長方形 47">
              <a:extLst>
                <a:ext uri="{FF2B5EF4-FFF2-40B4-BE49-F238E27FC236}">
                  <a16:creationId xmlns:a16="http://schemas.microsoft.com/office/drawing/2014/main" id="{8361A196-ADD8-88BF-6E8F-1FE911CFFA4E}"/>
                </a:ext>
              </a:extLst>
            </p:cNvPr>
            <p:cNvSpPr/>
            <p:nvPr userDrawn="1"/>
          </p:nvSpPr>
          <p:spPr>
            <a:xfrm>
              <a:off x="3431595" y="4008234"/>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50" name="正方形/長方形 49">
              <a:extLst>
                <a:ext uri="{FF2B5EF4-FFF2-40B4-BE49-F238E27FC236}">
                  <a16:creationId xmlns:a16="http://schemas.microsoft.com/office/drawing/2014/main" id="{6A9B6130-7985-4674-0DE6-84E09C60828A}"/>
                </a:ext>
              </a:extLst>
            </p:cNvPr>
            <p:cNvSpPr/>
            <p:nvPr userDrawn="1"/>
          </p:nvSpPr>
          <p:spPr>
            <a:xfrm>
              <a:off x="4606638" y="4008234"/>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1" name="正方形/長方形 50">
              <a:extLst>
                <a:ext uri="{FF2B5EF4-FFF2-40B4-BE49-F238E27FC236}">
                  <a16:creationId xmlns:a16="http://schemas.microsoft.com/office/drawing/2014/main" id="{2AD0F953-B28B-4A50-A661-7EB43EE199E8}"/>
                </a:ext>
              </a:extLst>
            </p:cNvPr>
            <p:cNvSpPr/>
            <p:nvPr userDrawn="1"/>
          </p:nvSpPr>
          <p:spPr>
            <a:xfrm>
              <a:off x="3431595" y="3685108"/>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8</a:t>
              </a:r>
            </a:p>
          </p:txBody>
        </p:sp>
        <p:sp>
          <p:nvSpPr>
            <p:cNvPr id="97" name="テキスト ボックス 96">
              <a:extLst>
                <a:ext uri="{FF2B5EF4-FFF2-40B4-BE49-F238E27FC236}">
                  <a16:creationId xmlns:a16="http://schemas.microsoft.com/office/drawing/2014/main" id="{4FE0E124-1294-78A2-9BFC-A7E1E549CF71}"/>
                </a:ext>
              </a:extLst>
            </p:cNvPr>
            <p:cNvSpPr txBox="1"/>
            <p:nvPr userDrawn="1"/>
          </p:nvSpPr>
          <p:spPr>
            <a:xfrm>
              <a:off x="4682307" y="4535686"/>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8</a:t>
              </a:r>
              <a:endParaRPr kumimoji="1" lang="en-US" altLang="ja-JP" sz="5400" b="1" dirty="0">
                <a:solidFill>
                  <a:schemeClr val="bg1">
                    <a:lumMod val="75000"/>
                  </a:schemeClr>
                </a:solidFill>
              </a:endParaRPr>
            </a:p>
          </p:txBody>
        </p:sp>
      </p:grpSp>
      <p:grpSp>
        <p:nvGrpSpPr>
          <p:cNvPr id="6" name="グループ化 5">
            <a:extLst>
              <a:ext uri="{FF2B5EF4-FFF2-40B4-BE49-F238E27FC236}">
                <a16:creationId xmlns:a16="http://schemas.microsoft.com/office/drawing/2014/main" id="{D4EC820A-0F70-8935-A57C-6ACFD734FAF2}"/>
              </a:ext>
            </a:extLst>
          </p:cNvPr>
          <p:cNvGrpSpPr/>
          <p:nvPr userDrawn="1"/>
        </p:nvGrpSpPr>
        <p:grpSpPr>
          <a:xfrm>
            <a:off x="180461" y="6715962"/>
            <a:ext cx="3249833" cy="3028057"/>
            <a:chOff x="180461" y="6715962"/>
            <a:chExt cx="3249833" cy="3028057"/>
          </a:xfrm>
        </p:grpSpPr>
        <p:sp>
          <p:nvSpPr>
            <p:cNvPr id="118" name="正方形/長方形 117">
              <a:extLst>
                <a:ext uri="{FF2B5EF4-FFF2-40B4-BE49-F238E27FC236}">
                  <a16:creationId xmlns:a16="http://schemas.microsoft.com/office/drawing/2014/main" id="{52F0E7DE-8F7A-48BB-A27D-A52CA071E78C}"/>
                </a:ext>
              </a:extLst>
            </p:cNvPr>
            <p:cNvSpPr/>
            <p:nvPr userDrawn="1"/>
          </p:nvSpPr>
          <p:spPr>
            <a:xfrm>
              <a:off x="180461"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テキスト ボックス 118">
              <a:extLst>
                <a:ext uri="{FF2B5EF4-FFF2-40B4-BE49-F238E27FC236}">
                  <a16:creationId xmlns:a16="http://schemas.microsoft.com/office/drawing/2014/main" id="{54A1A91C-4898-40DC-A741-76E41BC335EB}"/>
                </a:ext>
              </a:extLst>
            </p:cNvPr>
            <p:cNvSpPr txBox="1"/>
            <p:nvPr userDrawn="1"/>
          </p:nvSpPr>
          <p:spPr>
            <a:xfrm>
              <a:off x="206771"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52" name="正方形/長方形 51">
              <a:extLst>
                <a:ext uri="{FF2B5EF4-FFF2-40B4-BE49-F238E27FC236}">
                  <a16:creationId xmlns:a16="http://schemas.microsoft.com/office/drawing/2014/main" id="{5B242168-A3CB-247B-5A6F-6B94D45547DD}"/>
                </a:ext>
              </a:extLst>
            </p:cNvPr>
            <p:cNvSpPr/>
            <p:nvPr userDrawn="1"/>
          </p:nvSpPr>
          <p:spPr>
            <a:xfrm>
              <a:off x="550056"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53" name="正方形/長方形 52">
              <a:extLst>
                <a:ext uri="{FF2B5EF4-FFF2-40B4-BE49-F238E27FC236}">
                  <a16:creationId xmlns:a16="http://schemas.microsoft.com/office/drawing/2014/main" id="{1A341E64-DDBC-C83A-0C10-9550F6EFD656}"/>
                </a:ext>
              </a:extLst>
            </p:cNvPr>
            <p:cNvSpPr/>
            <p:nvPr userDrawn="1"/>
          </p:nvSpPr>
          <p:spPr>
            <a:xfrm>
              <a:off x="1353862" y="6715962"/>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4" name="正方形/長方形 53">
              <a:extLst>
                <a:ext uri="{FF2B5EF4-FFF2-40B4-BE49-F238E27FC236}">
                  <a16:creationId xmlns:a16="http://schemas.microsoft.com/office/drawing/2014/main" id="{A614629F-1994-B1C0-9471-B40D91AC5ABD}"/>
                </a:ext>
              </a:extLst>
            </p:cNvPr>
            <p:cNvSpPr/>
            <p:nvPr userDrawn="1"/>
          </p:nvSpPr>
          <p:spPr>
            <a:xfrm>
              <a:off x="183683" y="7039088"/>
              <a:ext cx="1167565"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55" name="正方形/長方形 54">
              <a:extLst>
                <a:ext uri="{FF2B5EF4-FFF2-40B4-BE49-F238E27FC236}">
                  <a16:creationId xmlns:a16="http://schemas.microsoft.com/office/drawing/2014/main" id="{3D41723F-BE21-32CA-448B-113617036FE0}"/>
                </a:ext>
              </a:extLst>
            </p:cNvPr>
            <p:cNvSpPr/>
            <p:nvPr userDrawn="1"/>
          </p:nvSpPr>
          <p:spPr>
            <a:xfrm>
              <a:off x="1353862" y="7039088"/>
              <a:ext cx="2076432"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6" name="正方形/長方形 55">
              <a:extLst>
                <a:ext uri="{FF2B5EF4-FFF2-40B4-BE49-F238E27FC236}">
                  <a16:creationId xmlns:a16="http://schemas.microsoft.com/office/drawing/2014/main" id="{ED438AC2-3CEC-F9F7-5D1B-5F827576B1A8}"/>
                </a:ext>
              </a:extLst>
            </p:cNvPr>
            <p:cNvSpPr/>
            <p:nvPr userDrawn="1"/>
          </p:nvSpPr>
          <p:spPr>
            <a:xfrm>
              <a:off x="184962" y="6715962"/>
              <a:ext cx="36507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9</a:t>
              </a:r>
            </a:p>
          </p:txBody>
        </p:sp>
        <p:sp>
          <p:nvSpPr>
            <p:cNvPr id="145" name="テキスト ボックス 144">
              <a:extLst>
                <a:ext uri="{FF2B5EF4-FFF2-40B4-BE49-F238E27FC236}">
                  <a16:creationId xmlns:a16="http://schemas.microsoft.com/office/drawing/2014/main" id="{DF5A97F2-A471-9ADD-8745-0ACA05A48ACA}"/>
                </a:ext>
              </a:extLst>
            </p:cNvPr>
            <p:cNvSpPr txBox="1"/>
            <p:nvPr userDrawn="1"/>
          </p:nvSpPr>
          <p:spPr>
            <a:xfrm>
              <a:off x="1395275" y="7610674"/>
              <a:ext cx="738109" cy="1323439"/>
            </a:xfrm>
            <a:prstGeom prst="rect">
              <a:avLst/>
            </a:prstGeom>
            <a:noFill/>
          </p:spPr>
          <p:txBody>
            <a:bodyPr wrap="square" rtlCol="0">
              <a:spAutoFit/>
            </a:bodyPr>
            <a:lstStyle/>
            <a:p>
              <a:pPr algn="ctr"/>
              <a:r>
                <a:rPr kumimoji="1" lang="en-US" altLang="ja-JP" sz="8000" b="1" dirty="0">
                  <a:solidFill>
                    <a:schemeClr val="bg1">
                      <a:lumMod val="75000"/>
                    </a:schemeClr>
                  </a:solidFill>
                </a:rPr>
                <a:t>9</a:t>
              </a:r>
              <a:endParaRPr kumimoji="1" lang="en-US" altLang="ja-JP" sz="5400" b="1" dirty="0">
                <a:solidFill>
                  <a:schemeClr val="bg1">
                    <a:lumMod val="75000"/>
                  </a:schemeClr>
                </a:solidFill>
              </a:endParaRPr>
            </a:p>
          </p:txBody>
        </p:sp>
      </p:grpSp>
      <p:grpSp>
        <p:nvGrpSpPr>
          <p:cNvPr id="7" name="グループ化 6">
            <a:extLst>
              <a:ext uri="{FF2B5EF4-FFF2-40B4-BE49-F238E27FC236}">
                <a16:creationId xmlns:a16="http://schemas.microsoft.com/office/drawing/2014/main" id="{0CD3F029-8A3A-336D-3DD2-57EB62BE0A35}"/>
              </a:ext>
            </a:extLst>
          </p:cNvPr>
          <p:cNvGrpSpPr/>
          <p:nvPr userDrawn="1"/>
        </p:nvGrpSpPr>
        <p:grpSpPr>
          <a:xfrm>
            <a:off x="3427096" y="6715962"/>
            <a:ext cx="3248532" cy="3028057"/>
            <a:chOff x="3427096" y="6715962"/>
            <a:chExt cx="3248532" cy="3028057"/>
          </a:xfrm>
        </p:grpSpPr>
        <p:sp>
          <p:nvSpPr>
            <p:cNvPr id="125" name="正方形/長方形 124">
              <a:extLst>
                <a:ext uri="{FF2B5EF4-FFF2-40B4-BE49-F238E27FC236}">
                  <a16:creationId xmlns:a16="http://schemas.microsoft.com/office/drawing/2014/main" id="{52F0E7DE-8F7A-48BB-A27D-A52CA071E78C}"/>
                </a:ext>
              </a:extLst>
            </p:cNvPr>
            <p:cNvSpPr/>
            <p:nvPr userDrawn="1"/>
          </p:nvSpPr>
          <p:spPr>
            <a:xfrm>
              <a:off x="3427096" y="6719260"/>
              <a:ext cx="3248532" cy="302475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テキスト ボックス 125">
              <a:extLst>
                <a:ext uri="{FF2B5EF4-FFF2-40B4-BE49-F238E27FC236}">
                  <a16:creationId xmlns:a16="http://schemas.microsoft.com/office/drawing/2014/main" id="{54A1A91C-4898-40DC-A741-76E41BC335EB}"/>
                </a:ext>
              </a:extLst>
            </p:cNvPr>
            <p:cNvSpPr txBox="1"/>
            <p:nvPr userDrawn="1"/>
          </p:nvSpPr>
          <p:spPr>
            <a:xfrm>
              <a:off x="3453406" y="8924494"/>
              <a:ext cx="3210169" cy="692497"/>
            </a:xfrm>
            <a:prstGeom prst="rect">
              <a:avLst/>
            </a:prstGeom>
            <a:noFill/>
          </p:spPr>
          <p:txBody>
            <a:bodyPr wrap="square" rtlCol="0">
              <a:spAutoFit/>
            </a:bodyPr>
            <a:lstStyle/>
            <a:p>
              <a:pPr algn="ctr"/>
              <a:r>
                <a:rPr kumimoji="1" lang="ja-JP" altLang="en-US" b="1" dirty="0">
                  <a:solidFill>
                    <a:schemeClr val="bg1">
                      <a:lumMod val="75000"/>
                    </a:schemeClr>
                  </a:solidFill>
                </a:rPr>
                <a:t>工事</a:t>
              </a:r>
              <a:r>
                <a:rPr kumimoji="1" lang="ja-JP" altLang="en-US" sz="2800" b="1" u="sng" dirty="0">
                  <a:solidFill>
                    <a:srgbClr val="FF0000"/>
                  </a:solidFill>
                </a:rPr>
                <a:t>前</a:t>
              </a:r>
              <a:r>
                <a:rPr kumimoji="1" lang="ja-JP" altLang="en-US" b="1" dirty="0">
                  <a:solidFill>
                    <a:schemeClr val="bg1">
                      <a:lumMod val="75000"/>
                    </a:schemeClr>
                  </a:solidFill>
                </a:rPr>
                <a:t>写真を貼付</a:t>
              </a:r>
              <a:endParaRPr kumimoji="1" lang="en-US" altLang="ja-JP" b="1" dirty="0">
                <a:solidFill>
                  <a:schemeClr val="bg1">
                    <a:lumMod val="75000"/>
                  </a:schemeClr>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lumMod val="75000"/>
                    </a:schemeClr>
                  </a:solidFill>
                </a:rPr>
                <a:t>（工事</a:t>
              </a:r>
              <a:r>
                <a:rPr kumimoji="1" lang="ja-JP" altLang="en-US" sz="1100" b="1" u="sng" dirty="0">
                  <a:solidFill>
                    <a:schemeClr val="bg1">
                      <a:lumMod val="75000"/>
                    </a:schemeClr>
                  </a:solidFill>
                </a:rPr>
                <a:t>後</a:t>
              </a:r>
              <a:r>
                <a:rPr kumimoji="1" lang="ja-JP" altLang="en-US" sz="1100" b="1" dirty="0">
                  <a:solidFill>
                    <a:schemeClr val="bg1">
                      <a:lumMod val="75000"/>
                    </a:schemeClr>
                  </a:solidFill>
                </a:rPr>
                <a:t>の写真は貼付しないでください）</a:t>
              </a:r>
              <a:endParaRPr kumimoji="1" lang="en-US" altLang="ja-JP" sz="1100" b="1" dirty="0">
                <a:solidFill>
                  <a:schemeClr val="bg1">
                    <a:lumMod val="75000"/>
                  </a:schemeClr>
                </a:solidFill>
              </a:endParaRPr>
            </a:p>
          </p:txBody>
        </p:sp>
        <p:sp>
          <p:nvSpPr>
            <p:cNvPr id="57" name="正方形/長方形 56">
              <a:extLst>
                <a:ext uri="{FF2B5EF4-FFF2-40B4-BE49-F238E27FC236}">
                  <a16:creationId xmlns:a16="http://schemas.microsoft.com/office/drawing/2014/main" id="{2BEFDBB9-1E6C-56D5-851D-05470D8D3428}"/>
                </a:ext>
              </a:extLst>
            </p:cNvPr>
            <p:cNvSpPr/>
            <p:nvPr userDrawn="1"/>
          </p:nvSpPr>
          <p:spPr>
            <a:xfrm>
              <a:off x="3802832" y="6715962"/>
              <a:ext cx="801192"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部屋番号</a:t>
              </a:r>
              <a:endParaRPr lang="en-US" altLang="ja-JP" sz="1000" b="1" dirty="0">
                <a:solidFill>
                  <a:schemeClr val="bg1"/>
                </a:solidFill>
              </a:endParaRPr>
            </a:p>
          </p:txBody>
        </p:sp>
        <p:sp>
          <p:nvSpPr>
            <p:cNvPr id="58" name="正方形/長方形 57">
              <a:extLst>
                <a:ext uri="{FF2B5EF4-FFF2-40B4-BE49-F238E27FC236}">
                  <a16:creationId xmlns:a16="http://schemas.microsoft.com/office/drawing/2014/main" id="{5E01692B-2029-BAFB-31DB-3E6656D29520}"/>
                </a:ext>
              </a:extLst>
            </p:cNvPr>
            <p:cNvSpPr/>
            <p:nvPr userDrawn="1"/>
          </p:nvSpPr>
          <p:spPr>
            <a:xfrm>
              <a:off x="4606638" y="6715962"/>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59" name="正方形/長方形 58">
              <a:extLst>
                <a:ext uri="{FF2B5EF4-FFF2-40B4-BE49-F238E27FC236}">
                  <a16:creationId xmlns:a16="http://schemas.microsoft.com/office/drawing/2014/main" id="{35FDA435-EA42-7049-55F2-41DA96DE92F7}"/>
                </a:ext>
              </a:extLst>
            </p:cNvPr>
            <p:cNvSpPr/>
            <p:nvPr userDrawn="1"/>
          </p:nvSpPr>
          <p:spPr>
            <a:xfrm>
              <a:off x="3431595" y="7039088"/>
              <a:ext cx="1172430"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a:solidFill>
                    <a:schemeClr val="bg1"/>
                  </a:solidFill>
                </a:rPr>
                <a:t>部位</a:t>
              </a:r>
              <a:endParaRPr lang="en-US" altLang="ja-JP" sz="1000" b="1" dirty="0">
                <a:solidFill>
                  <a:schemeClr val="bg1"/>
                </a:solidFill>
              </a:endParaRPr>
            </a:p>
          </p:txBody>
        </p:sp>
        <p:sp>
          <p:nvSpPr>
            <p:cNvPr id="60" name="正方形/長方形 59">
              <a:extLst>
                <a:ext uri="{FF2B5EF4-FFF2-40B4-BE49-F238E27FC236}">
                  <a16:creationId xmlns:a16="http://schemas.microsoft.com/office/drawing/2014/main" id="{82CB46CC-6BB1-1E23-2D15-FE29D0E6C8D3}"/>
                </a:ext>
              </a:extLst>
            </p:cNvPr>
            <p:cNvSpPr/>
            <p:nvPr userDrawn="1"/>
          </p:nvSpPr>
          <p:spPr>
            <a:xfrm>
              <a:off x="4606638" y="7039088"/>
              <a:ext cx="2066400" cy="324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000" dirty="0"/>
            </a:p>
          </p:txBody>
        </p:sp>
        <p:sp>
          <p:nvSpPr>
            <p:cNvPr id="61" name="正方形/長方形 60">
              <a:extLst>
                <a:ext uri="{FF2B5EF4-FFF2-40B4-BE49-F238E27FC236}">
                  <a16:creationId xmlns:a16="http://schemas.microsoft.com/office/drawing/2014/main" id="{5F14EA25-AA0D-B792-F153-F0434D392265}"/>
                </a:ext>
              </a:extLst>
            </p:cNvPr>
            <p:cNvSpPr/>
            <p:nvPr userDrawn="1"/>
          </p:nvSpPr>
          <p:spPr>
            <a:xfrm>
              <a:off x="3431595" y="6715962"/>
              <a:ext cx="371213" cy="324000"/>
            </a:xfrm>
            <a:prstGeom prst="rect">
              <a:avLst/>
            </a:prstGeom>
            <a:solidFill>
              <a:schemeClr val="tx1">
                <a:lumMod val="50000"/>
                <a:lumOff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00" b="1" dirty="0">
                  <a:solidFill>
                    <a:schemeClr val="bg1"/>
                  </a:solidFill>
                </a:rPr>
                <a:t>10</a:t>
              </a:r>
            </a:p>
          </p:txBody>
        </p:sp>
        <p:sp>
          <p:nvSpPr>
            <p:cNvPr id="146" name="テキスト ボックス 145">
              <a:extLst>
                <a:ext uri="{FF2B5EF4-FFF2-40B4-BE49-F238E27FC236}">
                  <a16:creationId xmlns:a16="http://schemas.microsoft.com/office/drawing/2014/main" id="{B56A4563-887F-E706-64B1-3BFFECE7E9B9}"/>
                </a:ext>
              </a:extLst>
            </p:cNvPr>
            <p:cNvSpPr txBox="1"/>
            <p:nvPr userDrawn="1"/>
          </p:nvSpPr>
          <p:spPr>
            <a:xfrm>
              <a:off x="4197433" y="7596243"/>
              <a:ext cx="1707856" cy="1323439"/>
            </a:xfrm>
            <a:prstGeom prst="rect">
              <a:avLst/>
            </a:prstGeom>
            <a:noFill/>
          </p:spPr>
          <p:txBody>
            <a:bodyPr wrap="square" rtlCol="0">
              <a:spAutoFit/>
            </a:bodyPr>
            <a:lstStyle/>
            <a:p>
              <a:pPr algn="ctr"/>
              <a:r>
                <a:rPr kumimoji="1" lang="en-US" altLang="ja-JP" sz="8000" b="1" dirty="0">
                  <a:solidFill>
                    <a:schemeClr val="bg1">
                      <a:lumMod val="75000"/>
                    </a:schemeClr>
                  </a:solidFill>
                </a:rPr>
                <a:t>10</a:t>
              </a:r>
              <a:endParaRPr kumimoji="1" lang="en-US" altLang="ja-JP" sz="5400" b="1" dirty="0">
                <a:solidFill>
                  <a:schemeClr val="bg1">
                    <a:lumMod val="75000"/>
                  </a:schemeClr>
                </a:solidFill>
              </a:endParaRPr>
            </a:p>
          </p:txBody>
        </p:sp>
      </p:grpSp>
    </p:spTree>
    <p:extLst>
      <p:ext uri="{BB962C8B-B14F-4D97-AF65-F5344CB8AC3E}">
        <p14:creationId xmlns:p14="http://schemas.microsoft.com/office/powerpoint/2010/main" val="4076530034"/>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図プレースホルダー 27">
            <a:extLst>
              <a:ext uri="{FF2B5EF4-FFF2-40B4-BE49-F238E27FC236}">
                <a16:creationId xmlns:a16="http://schemas.microsoft.com/office/drawing/2014/main" id="{550ADA53-95C8-4EB4-9F6A-0C76D445B1D7}"/>
              </a:ext>
            </a:extLst>
          </p:cNvPr>
          <p:cNvSpPr>
            <a:spLocks noGrp="1"/>
          </p:cNvSpPr>
          <p:nvPr>
            <p:ph type="pic" sz="quarter" idx="10"/>
          </p:nvPr>
        </p:nvSpPr>
        <p:spPr>
          <a:xfrm>
            <a:off x="261215" y="4416505"/>
            <a:ext cx="3097503" cy="2221200"/>
          </a:xfrm>
        </p:spPr>
        <p:txBody>
          <a:bodyPr/>
          <a:lstStyle/>
          <a:p>
            <a:endParaRPr lang="ja-JP" altLang="en-US"/>
          </a:p>
        </p:txBody>
      </p:sp>
      <p:sp>
        <p:nvSpPr>
          <p:cNvPr id="3" name="テキスト プレースホルダー 2">
            <a:extLst>
              <a:ext uri="{FF2B5EF4-FFF2-40B4-BE49-F238E27FC236}">
                <a16:creationId xmlns:a16="http://schemas.microsoft.com/office/drawing/2014/main" id="{6D39708C-4A36-4726-BD9D-1AED1AF0500A}"/>
              </a:ext>
            </a:extLst>
          </p:cNvPr>
          <p:cNvSpPr>
            <a:spLocks noGrp="1"/>
          </p:cNvSpPr>
          <p:nvPr>
            <p:ph type="body" sz="quarter" idx="18"/>
          </p:nvPr>
        </p:nvSpPr>
        <p:spPr/>
        <p:txBody>
          <a:bodyPr/>
          <a:lstStyle/>
          <a:p>
            <a:endParaRPr lang="ja-JP" altLang="en-US" dirty="0"/>
          </a:p>
        </p:txBody>
      </p:sp>
      <p:sp>
        <p:nvSpPr>
          <p:cNvPr id="29" name="テキスト プレースホルダー 28">
            <a:extLst>
              <a:ext uri="{FF2B5EF4-FFF2-40B4-BE49-F238E27FC236}">
                <a16:creationId xmlns:a16="http://schemas.microsoft.com/office/drawing/2014/main" id="{E2C83C09-2D6E-45A9-9A23-55B99E60226E}"/>
              </a:ext>
            </a:extLst>
          </p:cNvPr>
          <p:cNvSpPr>
            <a:spLocks noGrp="1"/>
          </p:cNvSpPr>
          <p:nvPr>
            <p:ph type="body" sz="quarter" idx="19"/>
          </p:nvPr>
        </p:nvSpPr>
        <p:spPr/>
        <p:txBody>
          <a:bodyPr/>
          <a:lstStyle/>
          <a:p>
            <a:endParaRPr lang="ja-JP" altLang="en-US" dirty="0"/>
          </a:p>
        </p:txBody>
      </p:sp>
      <p:sp>
        <p:nvSpPr>
          <p:cNvPr id="30" name="テキスト プレースホルダー 29">
            <a:extLst>
              <a:ext uri="{FF2B5EF4-FFF2-40B4-BE49-F238E27FC236}">
                <a16:creationId xmlns:a16="http://schemas.microsoft.com/office/drawing/2014/main" id="{C70ECF1F-BE13-471D-9CE3-8E9F9A8ED529}"/>
              </a:ext>
            </a:extLst>
          </p:cNvPr>
          <p:cNvSpPr>
            <a:spLocks noGrp="1"/>
          </p:cNvSpPr>
          <p:nvPr>
            <p:ph type="body" sz="quarter" idx="20"/>
          </p:nvPr>
        </p:nvSpPr>
        <p:spPr/>
        <p:txBody>
          <a:bodyPr/>
          <a:lstStyle/>
          <a:p>
            <a:endParaRPr lang="ja-JP" altLang="en-US"/>
          </a:p>
        </p:txBody>
      </p:sp>
      <p:sp>
        <p:nvSpPr>
          <p:cNvPr id="31" name="テキスト プレースホルダー 30">
            <a:extLst>
              <a:ext uri="{FF2B5EF4-FFF2-40B4-BE49-F238E27FC236}">
                <a16:creationId xmlns:a16="http://schemas.microsoft.com/office/drawing/2014/main" id="{0E89C6D5-5A70-49F6-94D4-23A0841CB654}"/>
              </a:ext>
            </a:extLst>
          </p:cNvPr>
          <p:cNvSpPr>
            <a:spLocks noGrp="1"/>
          </p:cNvSpPr>
          <p:nvPr>
            <p:ph type="body" sz="quarter" idx="23"/>
          </p:nvPr>
        </p:nvSpPr>
        <p:spPr/>
        <p:txBody>
          <a:bodyPr/>
          <a:lstStyle/>
          <a:p>
            <a:endParaRPr lang="ja-JP" altLang="en-US"/>
          </a:p>
        </p:txBody>
      </p:sp>
      <p:sp>
        <p:nvSpPr>
          <p:cNvPr id="64" name="テキスト プレースホルダー 63">
            <a:extLst>
              <a:ext uri="{FF2B5EF4-FFF2-40B4-BE49-F238E27FC236}">
                <a16:creationId xmlns:a16="http://schemas.microsoft.com/office/drawing/2014/main" id="{7A80B316-D5E9-476F-950B-9BA70537F73B}"/>
              </a:ext>
            </a:extLst>
          </p:cNvPr>
          <p:cNvSpPr>
            <a:spLocks noGrp="1"/>
          </p:cNvSpPr>
          <p:nvPr>
            <p:ph type="body" sz="quarter" idx="24"/>
          </p:nvPr>
        </p:nvSpPr>
        <p:spPr/>
        <p:txBody>
          <a:bodyPr/>
          <a:lstStyle/>
          <a:p>
            <a:endParaRPr lang="ja-JP" altLang="en-US"/>
          </a:p>
        </p:txBody>
      </p:sp>
      <p:sp>
        <p:nvSpPr>
          <p:cNvPr id="65" name="図プレースホルダー 64">
            <a:extLst>
              <a:ext uri="{FF2B5EF4-FFF2-40B4-BE49-F238E27FC236}">
                <a16:creationId xmlns:a16="http://schemas.microsoft.com/office/drawing/2014/main" id="{735D1D43-EA0A-482F-8800-B05752EB8784}"/>
              </a:ext>
            </a:extLst>
          </p:cNvPr>
          <p:cNvSpPr>
            <a:spLocks noGrp="1"/>
          </p:cNvSpPr>
          <p:nvPr>
            <p:ph type="pic" sz="quarter" idx="28"/>
          </p:nvPr>
        </p:nvSpPr>
        <p:spPr>
          <a:xfrm>
            <a:off x="3501022" y="4416505"/>
            <a:ext cx="3095763" cy="2221200"/>
          </a:xfrm>
        </p:spPr>
        <p:txBody>
          <a:bodyPr/>
          <a:lstStyle/>
          <a:p>
            <a:endParaRPr lang="ja-JP" altLang="en-US"/>
          </a:p>
        </p:txBody>
      </p:sp>
      <p:sp>
        <p:nvSpPr>
          <p:cNvPr id="66" name="図プレースホルダー 65">
            <a:extLst>
              <a:ext uri="{FF2B5EF4-FFF2-40B4-BE49-F238E27FC236}">
                <a16:creationId xmlns:a16="http://schemas.microsoft.com/office/drawing/2014/main" id="{D8AF92A1-3D03-4EE1-A96D-9A176C3E22BF}"/>
              </a:ext>
            </a:extLst>
          </p:cNvPr>
          <p:cNvSpPr>
            <a:spLocks noGrp="1"/>
          </p:cNvSpPr>
          <p:nvPr>
            <p:ph type="pic" sz="quarter" idx="29"/>
          </p:nvPr>
        </p:nvSpPr>
        <p:spPr/>
        <p:txBody>
          <a:bodyPr/>
          <a:lstStyle/>
          <a:p>
            <a:endParaRPr lang="ja-JP" altLang="en-US"/>
          </a:p>
        </p:txBody>
      </p:sp>
      <p:sp>
        <p:nvSpPr>
          <p:cNvPr id="67" name="図プレースホルダー 66">
            <a:extLst>
              <a:ext uri="{FF2B5EF4-FFF2-40B4-BE49-F238E27FC236}">
                <a16:creationId xmlns:a16="http://schemas.microsoft.com/office/drawing/2014/main" id="{1659D5CE-148E-48C0-92F8-ABBB7EB5A19D}"/>
              </a:ext>
            </a:extLst>
          </p:cNvPr>
          <p:cNvSpPr>
            <a:spLocks noGrp="1"/>
          </p:cNvSpPr>
          <p:nvPr>
            <p:ph type="pic" sz="quarter" idx="30"/>
          </p:nvPr>
        </p:nvSpPr>
        <p:spPr/>
        <p:txBody>
          <a:bodyPr/>
          <a:lstStyle/>
          <a:p>
            <a:endParaRPr lang="ja-JP" altLang="en-US"/>
          </a:p>
        </p:txBody>
      </p:sp>
      <p:sp>
        <p:nvSpPr>
          <p:cNvPr id="77" name="スライド番号プレースホルダー 76">
            <a:extLst>
              <a:ext uri="{FF2B5EF4-FFF2-40B4-BE49-F238E27FC236}">
                <a16:creationId xmlns:a16="http://schemas.microsoft.com/office/drawing/2014/main" id="{E93E2293-2EFF-40D4-9AB9-B89C18EC1B5D}"/>
              </a:ext>
            </a:extLst>
          </p:cNvPr>
          <p:cNvSpPr>
            <a:spLocks noGrp="1"/>
          </p:cNvSpPr>
          <p:nvPr>
            <p:ph type="sldNum" sz="quarter" idx="32"/>
          </p:nvPr>
        </p:nvSpPr>
        <p:spPr/>
        <p:txBody>
          <a:bodyPr/>
          <a:lstStyle/>
          <a:p>
            <a:pPr algn="ctr"/>
            <a:fld id="{752E8C18-5E09-4B72-AA5F-47EFAA729AD3}" type="slidenum">
              <a:rPr lang="ja-JP" altLang="en-US" smtClean="0"/>
              <a:pPr algn="ctr"/>
              <a:t>1</a:t>
            </a:fld>
            <a:endParaRPr lang="ja-JP" altLang="en-US" dirty="0"/>
          </a:p>
        </p:txBody>
      </p:sp>
      <p:sp>
        <p:nvSpPr>
          <p:cNvPr id="69" name="テキスト プレースホルダー 68">
            <a:extLst>
              <a:ext uri="{FF2B5EF4-FFF2-40B4-BE49-F238E27FC236}">
                <a16:creationId xmlns:a16="http://schemas.microsoft.com/office/drawing/2014/main" id="{AB5B1983-5537-4DD0-8AB4-BF4455489D0E}"/>
              </a:ext>
            </a:extLst>
          </p:cNvPr>
          <p:cNvSpPr>
            <a:spLocks noGrp="1"/>
          </p:cNvSpPr>
          <p:nvPr>
            <p:ph type="body" sz="quarter" idx="33"/>
          </p:nvPr>
        </p:nvSpPr>
        <p:spPr/>
        <p:txBody>
          <a:bodyPr/>
          <a:lstStyle/>
          <a:p>
            <a:endParaRPr lang="ja-JP" altLang="en-US"/>
          </a:p>
        </p:txBody>
      </p:sp>
      <p:sp>
        <p:nvSpPr>
          <p:cNvPr id="70" name="テキスト プレースホルダー 69">
            <a:extLst>
              <a:ext uri="{FF2B5EF4-FFF2-40B4-BE49-F238E27FC236}">
                <a16:creationId xmlns:a16="http://schemas.microsoft.com/office/drawing/2014/main" id="{51D8E426-FFB0-43B3-8E65-F91F539CBB65}"/>
              </a:ext>
            </a:extLst>
          </p:cNvPr>
          <p:cNvSpPr>
            <a:spLocks noGrp="1"/>
          </p:cNvSpPr>
          <p:nvPr>
            <p:ph type="body" sz="quarter" idx="34"/>
          </p:nvPr>
        </p:nvSpPr>
        <p:spPr/>
        <p:txBody>
          <a:bodyPr/>
          <a:lstStyle/>
          <a:p>
            <a:endParaRPr lang="ja-JP" altLang="en-US"/>
          </a:p>
        </p:txBody>
      </p:sp>
      <p:sp>
        <p:nvSpPr>
          <p:cNvPr id="71" name="テキスト プレースホルダー 70">
            <a:extLst>
              <a:ext uri="{FF2B5EF4-FFF2-40B4-BE49-F238E27FC236}">
                <a16:creationId xmlns:a16="http://schemas.microsoft.com/office/drawing/2014/main" id="{F23C884B-3265-4D79-97F9-6C9D479133AB}"/>
              </a:ext>
            </a:extLst>
          </p:cNvPr>
          <p:cNvSpPr>
            <a:spLocks noGrp="1"/>
          </p:cNvSpPr>
          <p:nvPr>
            <p:ph type="body" sz="quarter" idx="35"/>
          </p:nvPr>
        </p:nvSpPr>
        <p:spPr/>
        <p:txBody>
          <a:bodyPr/>
          <a:lstStyle/>
          <a:p>
            <a:endParaRPr lang="ja-JP" altLang="en-US"/>
          </a:p>
        </p:txBody>
      </p:sp>
      <p:sp>
        <p:nvSpPr>
          <p:cNvPr id="72" name="テキスト プレースホルダー 71">
            <a:extLst>
              <a:ext uri="{FF2B5EF4-FFF2-40B4-BE49-F238E27FC236}">
                <a16:creationId xmlns:a16="http://schemas.microsoft.com/office/drawing/2014/main" id="{8E37ED26-7A96-4395-9103-4D522CC80C6A}"/>
              </a:ext>
            </a:extLst>
          </p:cNvPr>
          <p:cNvSpPr>
            <a:spLocks noGrp="1"/>
          </p:cNvSpPr>
          <p:nvPr>
            <p:ph type="body" sz="quarter" idx="36"/>
          </p:nvPr>
        </p:nvSpPr>
        <p:spPr/>
        <p:txBody>
          <a:bodyPr/>
          <a:lstStyle/>
          <a:p>
            <a:endParaRPr lang="ja-JP" altLang="en-US"/>
          </a:p>
        </p:txBody>
      </p:sp>
    </p:spTree>
    <p:extLst>
      <p:ext uri="{BB962C8B-B14F-4D97-AF65-F5344CB8AC3E}">
        <p14:creationId xmlns:p14="http://schemas.microsoft.com/office/powerpoint/2010/main" val="1979169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テキスト プレースホルダー 35">
            <a:extLst>
              <a:ext uri="{FF2B5EF4-FFF2-40B4-BE49-F238E27FC236}">
                <a16:creationId xmlns:a16="http://schemas.microsoft.com/office/drawing/2014/main" id="{F319F254-97B4-4B28-B381-8391727E77C1}"/>
              </a:ext>
            </a:extLst>
          </p:cNvPr>
          <p:cNvSpPr>
            <a:spLocks noGrp="1"/>
          </p:cNvSpPr>
          <p:nvPr>
            <p:ph type="body" sz="quarter" idx="19"/>
          </p:nvPr>
        </p:nvSpPr>
        <p:spPr/>
        <p:txBody>
          <a:bodyPr/>
          <a:lstStyle/>
          <a:p>
            <a:endParaRPr lang="ja-JP" altLang="en-US"/>
          </a:p>
        </p:txBody>
      </p:sp>
      <p:sp>
        <p:nvSpPr>
          <p:cNvPr id="37" name="テキスト プレースホルダー 36">
            <a:extLst>
              <a:ext uri="{FF2B5EF4-FFF2-40B4-BE49-F238E27FC236}">
                <a16:creationId xmlns:a16="http://schemas.microsoft.com/office/drawing/2014/main" id="{1AAA4260-4482-4241-8B01-320B019B4280}"/>
              </a:ext>
            </a:extLst>
          </p:cNvPr>
          <p:cNvSpPr>
            <a:spLocks noGrp="1"/>
          </p:cNvSpPr>
          <p:nvPr>
            <p:ph type="body" sz="quarter" idx="20"/>
          </p:nvPr>
        </p:nvSpPr>
        <p:spPr/>
        <p:txBody>
          <a:bodyPr/>
          <a:lstStyle/>
          <a:p>
            <a:endParaRPr lang="ja-JP" altLang="en-US"/>
          </a:p>
        </p:txBody>
      </p:sp>
      <p:sp>
        <p:nvSpPr>
          <p:cNvPr id="38" name="テキスト プレースホルダー 37">
            <a:extLst>
              <a:ext uri="{FF2B5EF4-FFF2-40B4-BE49-F238E27FC236}">
                <a16:creationId xmlns:a16="http://schemas.microsoft.com/office/drawing/2014/main" id="{235CAE89-A007-4BB1-A84E-A63570816378}"/>
              </a:ext>
            </a:extLst>
          </p:cNvPr>
          <p:cNvSpPr>
            <a:spLocks noGrp="1"/>
          </p:cNvSpPr>
          <p:nvPr>
            <p:ph type="body" sz="quarter" idx="21"/>
          </p:nvPr>
        </p:nvSpPr>
        <p:spPr/>
        <p:txBody>
          <a:bodyPr/>
          <a:lstStyle/>
          <a:p>
            <a:endParaRPr lang="ja-JP" altLang="en-US"/>
          </a:p>
        </p:txBody>
      </p:sp>
      <p:sp>
        <p:nvSpPr>
          <p:cNvPr id="39" name="テキスト プレースホルダー 38">
            <a:extLst>
              <a:ext uri="{FF2B5EF4-FFF2-40B4-BE49-F238E27FC236}">
                <a16:creationId xmlns:a16="http://schemas.microsoft.com/office/drawing/2014/main" id="{6036AAA6-BBA7-46EF-AEEA-0FCBC1770617}"/>
              </a:ext>
            </a:extLst>
          </p:cNvPr>
          <p:cNvSpPr>
            <a:spLocks noGrp="1"/>
          </p:cNvSpPr>
          <p:nvPr>
            <p:ph type="body" sz="quarter" idx="22"/>
          </p:nvPr>
        </p:nvSpPr>
        <p:spPr/>
        <p:txBody>
          <a:bodyPr/>
          <a:lstStyle/>
          <a:p>
            <a:endParaRPr lang="ja-JP" altLang="en-US"/>
          </a:p>
        </p:txBody>
      </p:sp>
      <p:sp>
        <p:nvSpPr>
          <p:cNvPr id="40" name="テキスト プレースホルダー 39">
            <a:extLst>
              <a:ext uri="{FF2B5EF4-FFF2-40B4-BE49-F238E27FC236}">
                <a16:creationId xmlns:a16="http://schemas.microsoft.com/office/drawing/2014/main" id="{5DE7B92B-68F2-49E0-99CA-8A3969F3D2F5}"/>
              </a:ext>
            </a:extLst>
          </p:cNvPr>
          <p:cNvSpPr>
            <a:spLocks noGrp="1"/>
          </p:cNvSpPr>
          <p:nvPr>
            <p:ph type="body" sz="quarter" idx="23"/>
          </p:nvPr>
        </p:nvSpPr>
        <p:spPr/>
        <p:txBody>
          <a:bodyPr/>
          <a:lstStyle/>
          <a:p>
            <a:endParaRPr lang="ja-JP" altLang="en-US"/>
          </a:p>
        </p:txBody>
      </p:sp>
      <p:sp>
        <p:nvSpPr>
          <p:cNvPr id="41" name="テキスト プレースホルダー 40">
            <a:extLst>
              <a:ext uri="{FF2B5EF4-FFF2-40B4-BE49-F238E27FC236}">
                <a16:creationId xmlns:a16="http://schemas.microsoft.com/office/drawing/2014/main" id="{70C4EFEC-E4EC-48C7-97E8-B63321022E21}"/>
              </a:ext>
            </a:extLst>
          </p:cNvPr>
          <p:cNvSpPr>
            <a:spLocks noGrp="1"/>
          </p:cNvSpPr>
          <p:nvPr>
            <p:ph type="body" sz="quarter" idx="24"/>
          </p:nvPr>
        </p:nvSpPr>
        <p:spPr/>
        <p:txBody>
          <a:bodyPr/>
          <a:lstStyle/>
          <a:p>
            <a:endParaRPr lang="ja-JP" altLang="en-US"/>
          </a:p>
        </p:txBody>
      </p:sp>
      <p:sp>
        <p:nvSpPr>
          <p:cNvPr id="42" name="テキスト プレースホルダー 41">
            <a:extLst>
              <a:ext uri="{FF2B5EF4-FFF2-40B4-BE49-F238E27FC236}">
                <a16:creationId xmlns:a16="http://schemas.microsoft.com/office/drawing/2014/main" id="{B7AB2B24-1390-4E44-822E-320F438CDD92}"/>
              </a:ext>
            </a:extLst>
          </p:cNvPr>
          <p:cNvSpPr>
            <a:spLocks noGrp="1"/>
          </p:cNvSpPr>
          <p:nvPr>
            <p:ph type="body" sz="quarter" idx="25"/>
          </p:nvPr>
        </p:nvSpPr>
        <p:spPr/>
        <p:txBody>
          <a:bodyPr/>
          <a:lstStyle/>
          <a:p>
            <a:endParaRPr lang="ja-JP" altLang="en-US"/>
          </a:p>
        </p:txBody>
      </p:sp>
      <p:sp>
        <p:nvSpPr>
          <p:cNvPr id="43" name="テキスト プレースホルダー 42">
            <a:extLst>
              <a:ext uri="{FF2B5EF4-FFF2-40B4-BE49-F238E27FC236}">
                <a16:creationId xmlns:a16="http://schemas.microsoft.com/office/drawing/2014/main" id="{A0405D89-EB2C-438C-94B8-B19DD2A9446D}"/>
              </a:ext>
            </a:extLst>
          </p:cNvPr>
          <p:cNvSpPr>
            <a:spLocks noGrp="1"/>
          </p:cNvSpPr>
          <p:nvPr>
            <p:ph type="body" sz="quarter" idx="26"/>
          </p:nvPr>
        </p:nvSpPr>
        <p:spPr/>
        <p:txBody>
          <a:bodyPr/>
          <a:lstStyle/>
          <a:p>
            <a:endParaRPr lang="ja-JP" altLang="en-US"/>
          </a:p>
        </p:txBody>
      </p:sp>
      <p:sp>
        <p:nvSpPr>
          <p:cNvPr id="44" name="テキスト プレースホルダー 43">
            <a:extLst>
              <a:ext uri="{FF2B5EF4-FFF2-40B4-BE49-F238E27FC236}">
                <a16:creationId xmlns:a16="http://schemas.microsoft.com/office/drawing/2014/main" id="{B5690685-CD96-41A6-89EC-898480F61EAC}"/>
              </a:ext>
            </a:extLst>
          </p:cNvPr>
          <p:cNvSpPr>
            <a:spLocks noGrp="1"/>
          </p:cNvSpPr>
          <p:nvPr>
            <p:ph type="body" sz="quarter" idx="27"/>
          </p:nvPr>
        </p:nvSpPr>
        <p:spPr/>
        <p:txBody>
          <a:bodyPr/>
          <a:lstStyle/>
          <a:p>
            <a:endParaRPr lang="ja-JP" altLang="en-US"/>
          </a:p>
        </p:txBody>
      </p:sp>
      <p:sp>
        <p:nvSpPr>
          <p:cNvPr id="45" name="テキスト プレースホルダー 44">
            <a:extLst>
              <a:ext uri="{FF2B5EF4-FFF2-40B4-BE49-F238E27FC236}">
                <a16:creationId xmlns:a16="http://schemas.microsoft.com/office/drawing/2014/main" id="{DC54BEAB-4922-48CC-9B82-C2F42A38875A}"/>
              </a:ext>
            </a:extLst>
          </p:cNvPr>
          <p:cNvSpPr>
            <a:spLocks noGrp="1"/>
          </p:cNvSpPr>
          <p:nvPr>
            <p:ph type="body" sz="quarter" idx="28"/>
          </p:nvPr>
        </p:nvSpPr>
        <p:spPr/>
        <p:txBody>
          <a:bodyPr/>
          <a:lstStyle/>
          <a:p>
            <a:endParaRPr lang="ja-JP" altLang="en-US"/>
          </a:p>
        </p:txBody>
      </p:sp>
      <p:sp>
        <p:nvSpPr>
          <p:cNvPr id="46" name="テキスト プレースホルダー 45">
            <a:extLst>
              <a:ext uri="{FF2B5EF4-FFF2-40B4-BE49-F238E27FC236}">
                <a16:creationId xmlns:a16="http://schemas.microsoft.com/office/drawing/2014/main" id="{F815C701-DF6B-4049-AB26-656CA4A35887}"/>
              </a:ext>
            </a:extLst>
          </p:cNvPr>
          <p:cNvSpPr>
            <a:spLocks noGrp="1"/>
          </p:cNvSpPr>
          <p:nvPr>
            <p:ph type="body" sz="quarter" idx="29"/>
          </p:nvPr>
        </p:nvSpPr>
        <p:spPr/>
        <p:txBody>
          <a:bodyPr/>
          <a:lstStyle/>
          <a:p>
            <a:endParaRPr lang="ja-JP" altLang="en-US"/>
          </a:p>
        </p:txBody>
      </p:sp>
      <p:sp>
        <p:nvSpPr>
          <p:cNvPr id="47" name="テキスト プレースホルダー 46">
            <a:extLst>
              <a:ext uri="{FF2B5EF4-FFF2-40B4-BE49-F238E27FC236}">
                <a16:creationId xmlns:a16="http://schemas.microsoft.com/office/drawing/2014/main" id="{D4611246-1315-4125-BD0E-29127026E986}"/>
              </a:ext>
            </a:extLst>
          </p:cNvPr>
          <p:cNvSpPr>
            <a:spLocks noGrp="1"/>
          </p:cNvSpPr>
          <p:nvPr>
            <p:ph type="body" sz="quarter" idx="30"/>
          </p:nvPr>
        </p:nvSpPr>
        <p:spPr/>
        <p:txBody>
          <a:bodyPr/>
          <a:lstStyle/>
          <a:p>
            <a:endParaRPr lang="ja-JP" altLang="en-US"/>
          </a:p>
        </p:txBody>
      </p:sp>
      <p:sp>
        <p:nvSpPr>
          <p:cNvPr id="35" name="図プレースホルダー 34">
            <a:extLst>
              <a:ext uri="{FF2B5EF4-FFF2-40B4-BE49-F238E27FC236}">
                <a16:creationId xmlns:a16="http://schemas.microsoft.com/office/drawing/2014/main" id="{98AE1768-CF6D-4B45-925F-BF04F4A0C188}"/>
              </a:ext>
            </a:extLst>
          </p:cNvPr>
          <p:cNvSpPr>
            <a:spLocks noGrp="1"/>
          </p:cNvSpPr>
          <p:nvPr>
            <p:ph type="pic" sz="quarter" idx="10"/>
          </p:nvPr>
        </p:nvSpPr>
        <p:spPr/>
        <p:txBody>
          <a:bodyPr/>
          <a:lstStyle/>
          <a:p>
            <a:endParaRPr lang="ja-JP" altLang="en-US"/>
          </a:p>
        </p:txBody>
      </p:sp>
      <p:sp>
        <p:nvSpPr>
          <p:cNvPr id="48" name="図プレースホルダー 47">
            <a:extLst>
              <a:ext uri="{FF2B5EF4-FFF2-40B4-BE49-F238E27FC236}">
                <a16:creationId xmlns:a16="http://schemas.microsoft.com/office/drawing/2014/main" id="{56ADAA92-1FA6-4BCF-BAFF-E313B8958E41}"/>
              </a:ext>
            </a:extLst>
          </p:cNvPr>
          <p:cNvSpPr>
            <a:spLocks noGrp="1"/>
          </p:cNvSpPr>
          <p:nvPr>
            <p:ph type="pic" sz="quarter" idx="31"/>
          </p:nvPr>
        </p:nvSpPr>
        <p:spPr/>
        <p:txBody>
          <a:bodyPr/>
          <a:lstStyle/>
          <a:p>
            <a:endParaRPr lang="ja-JP" altLang="en-US"/>
          </a:p>
        </p:txBody>
      </p:sp>
      <p:sp>
        <p:nvSpPr>
          <p:cNvPr id="49" name="図プレースホルダー 48">
            <a:extLst>
              <a:ext uri="{FF2B5EF4-FFF2-40B4-BE49-F238E27FC236}">
                <a16:creationId xmlns:a16="http://schemas.microsoft.com/office/drawing/2014/main" id="{0DD224B1-C8EF-48DC-A735-9708532D24C9}"/>
              </a:ext>
            </a:extLst>
          </p:cNvPr>
          <p:cNvSpPr>
            <a:spLocks noGrp="1"/>
          </p:cNvSpPr>
          <p:nvPr>
            <p:ph type="pic" sz="quarter" idx="32"/>
          </p:nvPr>
        </p:nvSpPr>
        <p:spPr/>
        <p:txBody>
          <a:bodyPr/>
          <a:lstStyle/>
          <a:p>
            <a:endParaRPr lang="ja-JP" altLang="en-US"/>
          </a:p>
        </p:txBody>
      </p:sp>
      <p:sp>
        <p:nvSpPr>
          <p:cNvPr id="50" name="図プレースホルダー 49">
            <a:extLst>
              <a:ext uri="{FF2B5EF4-FFF2-40B4-BE49-F238E27FC236}">
                <a16:creationId xmlns:a16="http://schemas.microsoft.com/office/drawing/2014/main" id="{45427184-83C5-4B0C-BF66-ECDF3B0F7B5C}"/>
              </a:ext>
            </a:extLst>
          </p:cNvPr>
          <p:cNvSpPr>
            <a:spLocks noGrp="1"/>
          </p:cNvSpPr>
          <p:nvPr>
            <p:ph type="pic" sz="quarter" idx="33"/>
          </p:nvPr>
        </p:nvSpPr>
        <p:spPr/>
        <p:txBody>
          <a:bodyPr/>
          <a:lstStyle/>
          <a:p>
            <a:endParaRPr lang="ja-JP" altLang="en-US"/>
          </a:p>
        </p:txBody>
      </p:sp>
      <p:sp>
        <p:nvSpPr>
          <p:cNvPr id="51" name="図プレースホルダー 50">
            <a:extLst>
              <a:ext uri="{FF2B5EF4-FFF2-40B4-BE49-F238E27FC236}">
                <a16:creationId xmlns:a16="http://schemas.microsoft.com/office/drawing/2014/main" id="{553D1DED-8536-4B1A-BC26-1CBD13210FA0}"/>
              </a:ext>
            </a:extLst>
          </p:cNvPr>
          <p:cNvSpPr>
            <a:spLocks noGrp="1"/>
          </p:cNvSpPr>
          <p:nvPr>
            <p:ph type="pic" sz="quarter" idx="34"/>
          </p:nvPr>
        </p:nvSpPr>
        <p:spPr/>
        <p:txBody>
          <a:bodyPr/>
          <a:lstStyle/>
          <a:p>
            <a:endParaRPr lang="ja-JP" altLang="en-US"/>
          </a:p>
        </p:txBody>
      </p:sp>
      <p:sp>
        <p:nvSpPr>
          <p:cNvPr id="52" name="図プレースホルダー 51">
            <a:extLst>
              <a:ext uri="{FF2B5EF4-FFF2-40B4-BE49-F238E27FC236}">
                <a16:creationId xmlns:a16="http://schemas.microsoft.com/office/drawing/2014/main" id="{B01C3AF9-C04C-46F9-9DD8-CBCE18664F9A}"/>
              </a:ext>
            </a:extLst>
          </p:cNvPr>
          <p:cNvSpPr>
            <a:spLocks noGrp="1"/>
          </p:cNvSpPr>
          <p:nvPr>
            <p:ph type="pic" sz="quarter" idx="35"/>
          </p:nvPr>
        </p:nvSpPr>
        <p:spPr/>
        <p:txBody>
          <a:bodyPr/>
          <a:lstStyle/>
          <a:p>
            <a:endParaRPr lang="ja-JP" altLang="en-US"/>
          </a:p>
        </p:txBody>
      </p:sp>
      <p:sp>
        <p:nvSpPr>
          <p:cNvPr id="2" name="スライド番号プレースホルダー 1">
            <a:extLst>
              <a:ext uri="{FF2B5EF4-FFF2-40B4-BE49-F238E27FC236}">
                <a16:creationId xmlns:a16="http://schemas.microsoft.com/office/drawing/2014/main" id="{B2D81024-1909-4BEC-93DE-41357F6AFF6E}"/>
              </a:ext>
            </a:extLst>
          </p:cNvPr>
          <p:cNvSpPr>
            <a:spLocks noGrp="1"/>
          </p:cNvSpPr>
          <p:nvPr>
            <p:ph type="sldNum" sz="quarter" idx="4"/>
          </p:nvPr>
        </p:nvSpPr>
        <p:spPr/>
        <p:txBody>
          <a:bodyPr/>
          <a:lstStyle/>
          <a:p>
            <a:pPr algn="ctr"/>
            <a:fld id="{9750F156-C7C0-4B96-BE45-EB633D3AFD39}" type="slidenum">
              <a:rPr lang="ja-JP" altLang="en-US" smtClean="0"/>
              <a:pPr algn="ctr"/>
              <a:t>2</a:t>
            </a:fld>
            <a:endParaRPr lang="ja-JP" altLang="en-US"/>
          </a:p>
        </p:txBody>
      </p:sp>
    </p:spTree>
    <p:extLst>
      <p:ext uri="{BB962C8B-B14F-4D97-AF65-F5344CB8AC3E}">
        <p14:creationId xmlns:p14="http://schemas.microsoft.com/office/powerpoint/2010/main" val="3461867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Words>
  <Application>Microsoft Office PowerPoint</Application>
  <PresentationFormat>A4 210 x 297 mm</PresentationFormat>
  <Paragraphs>2</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2</vt:i4>
      </vt:variant>
      <vt:variant>
        <vt:lpstr>スライド タイトル</vt:lpstr>
      </vt:variant>
      <vt:variant>
        <vt:i4>2</vt:i4>
      </vt:variant>
    </vt:vector>
  </HeadingPairs>
  <TitlesOfParts>
    <vt:vector size="7" baseType="lpstr">
      <vt:lpstr>游ゴシック</vt:lpstr>
      <vt:lpstr>游ゴシック Light</vt:lpstr>
      <vt:lpstr>Arial</vt:lpstr>
      <vt:lpstr>Office テーマ</vt:lpstr>
      <vt:lpstr>デザインの設定</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2022-03-27T13:44:41Z</dcterms:created>
  <dcterms:modified xsi:type="dcterms:W3CDTF">2026-06-25T06:53:16Z</dcterms:modified>
</cp:coreProperties>
</file>